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2"/>
  </p:notesMasterIdLst>
  <p:handoutMasterIdLst>
    <p:handoutMasterId r:id="rId33"/>
  </p:handoutMasterIdLst>
  <p:sldIdLst>
    <p:sldId id="450" r:id="rId2"/>
    <p:sldId id="284" r:id="rId3"/>
    <p:sldId id="451" r:id="rId4"/>
    <p:sldId id="564" r:id="rId5"/>
    <p:sldId id="452" r:id="rId6"/>
    <p:sldId id="453" r:id="rId7"/>
    <p:sldId id="456" r:id="rId8"/>
    <p:sldId id="562" r:id="rId9"/>
    <p:sldId id="565" r:id="rId10"/>
    <p:sldId id="552" r:id="rId11"/>
    <p:sldId id="623" r:id="rId12"/>
    <p:sldId id="485" r:id="rId13"/>
    <p:sldId id="567" r:id="rId14"/>
    <p:sldId id="578" r:id="rId15"/>
    <p:sldId id="568" r:id="rId16"/>
    <p:sldId id="569" r:id="rId17"/>
    <p:sldId id="570" r:id="rId18"/>
    <p:sldId id="571" r:id="rId19"/>
    <p:sldId id="572" r:id="rId20"/>
    <p:sldId id="488" r:id="rId21"/>
    <p:sldId id="573" r:id="rId22"/>
    <p:sldId id="574" r:id="rId23"/>
    <p:sldId id="551" r:id="rId24"/>
    <p:sldId id="575" r:id="rId25"/>
    <p:sldId id="576" r:id="rId26"/>
    <p:sldId id="563" r:id="rId27"/>
    <p:sldId id="577" r:id="rId28"/>
    <p:sldId id="457" r:id="rId29"/>
    <p:sldId id="579" r:id="rId30"/>
    <p:sldId id="561" r:id="rId3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notes"/>
  <p:clrMru>
    <a:srgbClr val="0432FF"/>
    <a:srgbClr val="00FFFF"/>
    <a:srgbClr val="00FF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4767" autoAdjust="0"/>
    <p:restoredTop sz="80538" autoAdjust="0"/>
  </p:normalViewPr>
  <p:slideViewPr>
    <p:cSldViewPr snapToGrid="0" snapToObjects="1">
      <p:cViewPr varScale="1">
        <p:scale>
          <a:sx n="133" d="100"/>
          <a:sy n="133" d="100"/>
        </p:scale>
        <p:origin x="3008" y="200"/>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C5CF7C78-A87B-9B4D-A9D1-7364E5DA120C}" type="datetime1">
              <a:rPr lang="en-US" smtClean="0"/>
              <a:t>9/1/21</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61F5DE9D-0A37-8441-8B4F-F3BACD0F69DA}" type="slidenum">
              <a:rPr lang="en-US" smtClean="0"/>
              <a:t>‹#›</a:t>
            </a:fld>
            <a:endParaRPr lang="en-US"/>
          </a:p>
        </p:txBody>
      </p:sp>
    </p:spTree>
    <p:extLst>
      <p:ext uri="{BB962C8B-B14F-4D97-AF65-F5344CB8AC3E}">
        <p14:creationId xmlns:p14="http://schemas.microsoft.com/office/powerpoint/2010/main" val="98133799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AAA2943-DE60-F34D-A49E-8FF3146C7A9A}" type="datetime1">
              <a:rPr lang="en-US" smtClean="0"/>
              <a:t>9/1/21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AE100B7-F0F0-BA4B-98D9-DC51A8C921F3}" type="slidenum">
              <a:rPr lang="en-US" smtClean="0"/>
              <a:t>‹#›</a:t>
            </a:fld>
            <a:endParaRPr lang="en-US"/>
          </a:p>
        </p:txBody>
      </p:sp>
    </p:spTree>
    <p:extLst>
      <p:ext uri="{BB962C8B-B14F-4D97-AF65-F5344CB8AC3E}">
        <p14:creationId xmlns:p14="http://schemas.microsoft.com/office/powerpoint/2010/main" val="1139873482"/>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are about to start - please mute yourself, unless you have questions.</a:t>
            </a:r>
          </a:p>
          <a:p>
            <a:endParaRPr lang="en-US" dirty="0"/>
          </a:p>
          <a:p>
            <a:r>
              <a:rPr lang="en-US" dirty="0"/>
              <a:t>Good morning, everyone. Welcome to CS 1410 section 40 - Object-oriented Programming. I am the course instructor Tsung-Wei Huang, and you can just call me TW, which is much easier to remember. </a:t>
            </a:r>
          </a:p>
          <a:p>
            <a:endParaRPr lang="en-US" dirty="0"/>
          </a:p>
          <a:p>
            <a:r>
              <a:rPr lang="en-US" dirty="0"/>
              <a:t>I am faculty member at the ECE department and my research helps parallel programming easier to handle. And, thanks for taking this course and I think it is quite challenging this semester because I know many of you have just graduated from high school and now are facing all the difficult situations due to COVID-19. Because of that, this course will be offered completely online at the scheduled time. </a:t>
            </a:r>
          </a:p>
          <a:p>
            <a:endParaRPr lang="en-US" dirty="0"/>
          </a:p>
          <a:p>
            <a:r>
              <a:rPr lang="en-US" dirty="0"/>
              <a:t>Since we have many students, I hope the internet will not be a problem. To accommodate that, I will record the lecture, and the video will be available on the class page after the class.</a:t>
            </a:r>
          </a:p>
        </p:txBody>
      </p:sp>
      <p:sp>
        <p:nvSpPr>
          <p:cNvPr id="4" name="Slide Number Placeholder 3"/>
          <p:cNvSpPr>
            <a:spLocks noGrp="1"/>
          </p:cNvSpPr>
          <p:nvPr>
            <p:ph type="sldNum" sz="quarter" idx="5"/>
          </p:nvPr>
        </p:nvSpPr>
        <p:spPr/>
        <p:txBody>
          <a:bodyPr/>
          <a:lstStyle/>
          <a:p>
            <a:fld id="{AAE100B7-F0F0-BA4B-98D9-DC51A8C921F3}" type="slidenum">
              <a:rPr lang="en-US" smtClean="0"/>
              <a:t>1</a:t>
            </a:fld>
            <a:endParaRPr lang="en-US"/>
          </a:p>
        </p:txBody>
      </p:sp>
    </p:spTree>
    <p:extLst>
      <p:ext uri="{BB962C8B-B14F-4D97-AF65-F5344CB8AC3E}">
        <p14:creationId xmlns:p14="http://schemas.microsoft.com/office/powerpoint/2010/main" val="19007360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university offers every student the access to computer servers so you can log in to write code and program those machines. The server is called CADE server, C, A, D, E. Everyone from the engineering college can sign up for an account. Please go visit the webpage here, there will be a step-by-step tutorial about how to get an CAD sever account for log in.</a:t>
            </a:r>
          </a:p>
          <a:p>
            <a:endParaRPr lang="en-US" dirty="0"/>
          </a:p>
          <a:p>
            <a:r>
              <a:rPr lang="en-US" dirty="0"/>
              <a:t>This week's LAB will also teach you how to get access to those machines and </a:t>
            </a:r>
            <a:r>
              <a:rPr lang="en-US" dirty="0" err="1"/>
              <a:t>wirte</a:t>
            </a:r>
            <a:r>
              <a:rPr lang="en-US" dirty="0"/>
              <a:t> your first C++ program on the machine.</a:t>
            </a:r>
          </a:p>
          <a:p>
            <a:endParaRPr lang="en-US" dirty="0"/>
          </a:p>
          <a:p>
            <a:r>
              <a:rPr lang="en-US" dirty="0"/>
              <a:t>If you are using MAC or you have a personal Linux machine, you are completely free to use those machine for the programming assignment. Ultimately, you will only need to email or submit your code to TA and it doesn't really matter where you finish those coding. But the university CADE provides you a good place to code.</a:t>
            </a:r>
          </a:p>
        </p:txBody>
      </p:sp>
      <p:sp>
        <p:nvSpPr>
          <p:cNvPr id="4" name="Slide Number Placeholder 3"/>
          <p:cNvSpPr>
            <a:spLocks noGrp="1"/>
          </p:cNvSpPr>
          <p:nvPr>
            <p:ph type="sldNum" sz="quarter" idx="5"/>
          </p:nvPr>
        </p:nvSpPr>
        <p:spPr/>
        <p:txBody>
          <a:bodyPr/>
          <a:lstStyle/>
          <a:p>
            <a:fld id="{AAE100B7-F0F0-BA4B-98D9-DC51A8C921F3}" type="slidenum">
              <a:rPr lang="en-US" smtClean="0"/>
              <a:t>10</a:t>
            </a:fld>
            <a:endParaRPr lang="en-US"/>
          </a:p>
        </p:txBody>
      </p:sp>
    </p:spTree>
    <p:extLst>
      <p:ext uri="{BB962C8B-B14F-4D97-AF65-F5344CB8AC3E}">
        <p14:creationId xmlns:p14="http://schemas.microsoft.com/office/powerpoint/2010/main" val="17861856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 so far?</a:t>
            </a:r>
          </a:p>
          <a:p>
            <a:endParaRPr lang="en-US" dirty="0"/>
          </a:p>
          <a:p>
            <a:r>
              <a:rPr lang="en-US" dirty="0"/>
              <a:t>Like I said, this class is essentially a software class. Many of you already know, software is becoming more and more important these days. Literally all the jobs require some levels of programming, right? Even though you are doing like chemistry or physics experiments, you need to write programs running simulation so you can avoid spending unnecessary efforts. </a:t>
            </a:r>
          </a:p>
          <a:p>
            <a:endParaRPr lang="en-US" dirty="0"/>
          </a:p>
          <a:p>
            <a:r>
              <a:rPr lang="en-US" dirty="0"/>
              <a:t>this is a map that just shows you the software engineer job opportunities and salary numbers across different states in the united state. The average number is all above 100K and that is actually very high, and this is the average rate for undergraduate. If you are in a really high-tech company and with a MS or PhD degree, the salary number is even higher. For example, a fresh graduate joining Google has a base around 150K. and this is the number I remember two years ago. If it is a financial company, for example, it is even higher. (for example, when I graduate... )</a:t>
            </a:r>
          </a:p>
          <a:p>
            <a:endParaRPr lang="en-US" dirty="0"/>
          </a:p>
          <a:p>
            <a:r>
              <a:rPr lang="en-US" dirty="0"/>
              <a:t>But, money is not always the most important factor in deciding a job. It's all about your personal interests. Otherwise, I won't be here. Anyway, what I am showing here is, software engineer  has a good pay, and it is not just about the number, it's where people really care. it's the place where people find interesting and worth investing, because there are real problems and challenges to solve. I worked for IBM, Mentor Graphics, EDA companies, and financial firms. I do think being able to explore different opportunities, especially software companies, is an excellent thing. (share more and discuss with students)</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AAE100B7-F0F0-BA4B-98D9-DC51A8C921F3}" type="slidenum">
              <a:rPr lang="en-US" smtClean="0"/>
              <a:t>12</a:t>
            </a:fld>
            <a:endParaRPr lang="en-US"/>
          </a:p>
        </p:txBody>
      </p:sp>
    </p:spTree>
    <p:extLst>
      <p:ext uri="{BB962C8B-B14F-4D97-AF65-F5344CB8AC3E}">
        <p14:creationId xmlns:p14="http://schemas.microsoft.com/office/powerpoint/2010/main" val="41083988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entire software engineer job market never stops growing. If you look at the salary data, approximately, the salary will grow up by another 17% by the year of 2024. That is a lot. What is means is there are plenty opportunities you can do in terms of software programming. For example, Everybody is using smart phone today and all the apps you are using are computer software running on small devices.</a:t>
            </a:r>
          </a:p>
        </p:txBody>
      </p:sp>
      <p:sp>
        <p:nvSpPr>
          <p:cNvPr id="4" name="Slide Number Placeholder 3"/>
          <p:cNvSpPr>
            <a:spLocks noGrp="1"/>
          </p:cNvSpPr>
          <p:nvPr>
            <p:ph type="sldNum" sz="quarter" idx="5"/>
          </p:nvPr>
        </p:nvSpPr>
        <p:spPr/>
        <p:txBody>
          <a:bodyPr/>
          <a:lstStyle/>
          <a:p>
            <a:fld id="{AAE100B7-F0F0-BA4B-98D9-DC51A8C921F3}" type="slidenum">
              <a:rPr lang="en-US" smtClean="0"/>
              <a:t>13</a:t>
            </a:fld>
            <a:endParaRPr lang="en-US"/>
          </a:p>
        </p:txBody>
      </p:sp>
    </p:spTree>
    <p:extLst>
      <p:ext uri="{BB962C8B-B14F-4D97-AF65-F5344CB8AC3E}">
        <p14:creationId xmlns:p14="http://schemas.microsoft.com/office/powerpoint/2010/main" val="40956769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Utah here is known for "silicon slope". I want to point out, even though we have a "silicon" in the word, almost all tech companies here are software companies and has little to do with silicon.</a:t>
            </a:r>
          </a:p>
          <a:p>
            <a:endParaRPr lang="en-US" dirty="0"/>
          </a:p>
          <a:p>
            <a:r>
              <a:rPr lang="en-US" dirty="0"/>
              <a:t>...</a:t>
            </a:r>
          </a:p>
        </p:txBody>
      </p:sp>
      <p:sp>
        <p:nvSpPr>
          <p:cNvPr id="4" name="Slide Number Placeholder 3"/>
          <p:cNvSpPr>
            <a:spLocks noGrp="1"/>
          </p:cNvSpPr>
          <p:nvPr>
            <p:ph type="sldNum" sz="quarter" idx="5"/>
          </p:nvPr>
        </p:nvSpPr>
        <p:spPr/>
        <p:txBody>
          <a:bodyPr/>
          <a:lstStyle/>
          <a:p>
            <a:fld id="{AAE100B7-F0F0-BA4B-98D9-DC51A8C921F3}" type="slidenum">
              <a:rPr lang="en-US" smtClean="0"/>
              <a:t>14</a:t>
            </a:fld>
            <a:endParaRPr lang="en-US"/>
          </a:p>
        </p:txBody>
      </p:sp>
    </p:spTree>
    <p:extLst>
      <p:ext uri="{BB962C8B-B14F-4D97-AF65-F5344CB8AC3E}">
        <p14:creationId xmlns:p14="http://schemas.microsoft.com/office/powerpoint/2010/main" val="25384853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underlying reasons is we are living in a highly connected world. I believe everyone of you know how to use internet. Since you are very young, you probably don't know what it was before. </a:t>
            </a:r>
          </a:p>
          <a:p>
            <a:endParaRPr lang="en-US" dirty="0"/>
          </a:p>
          <a:p>
            <a:r>
              <a:rPr lang="en-US" dirty="0"/>
              <a:t>(when I was a undergraduate, the internet was not very common and it is very expensive to get high-speed internet access day back to, like, 2005; if you want to have </a:t>
            </a:r>
            <a:r>
              <a:rPr lang="en-US" dirty="0" err="1"/>
              <a:t>xfinity</a:t>
            </a:r>
            <a:r>
              <a:rPr lang="en-US" dirty="0"/>
              <a:t> internet service, you probably need to pay $200).</a:t>
            </a:r>
          </a:p>
          <a:p>
            <a:endParaRPr lang="en-US" dirty="0"/>
          </a:p>
          <a:p>
            <a:r>
              <a:rPr lang="en-US" dirty="0"/>
              <a:t>Everything is connected by internet today. We use the internet to do almost all kinds of jobs. And a critical component to support this success is the computing. Or in other words, we want to compute data. we want to extract some useful information out of the data.</a:t>
            </a:r>
          </a:p>
        </p:txBody>
      </p:sp>
      <p:sp>
        <p:nvSpPr>
          <p:cNvPr id="4" name="Slide Number Placeholder 3"/>
          <p:cNvSpPr>
            <a:spLocks noGrp="1"/>
          </p:cNvSpPr>
          <p:nvPr>
            <p:ph type="sldNum" sz="quarter" idx="5"/>
          </p:nvPr>
        </p:nvSpPr>
        <p:spPr/>
        <p:txBody>
          <a:bodyPr/>
          <a:lstStyle/>
          <a:p>
            <a:fld id="{AAE100B7-F0F0-BA4B-98D9-DC51A8C921F3}" type="slidenum">
              <a:rPr lang="en-US" smtClean="0"/>
              <a:t>15</a:t>
            </a:fld>
            <a:endParaRPr lang="en-US"/>
          </a:p>
        </p:txBody>
      </p:sp>
    </p:spTree>
    <p:extLst>
      <p:ext uri="{BB962C8B-B14F-4D97-AF65-F5344CB8AC3E}">
        <p14:creationId xmlns:p14="http://schemas.microsoft.com/office/powerpoint/2010/main" val="31787095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can be numbers (like you phone number), or plain text, images (which are the most commonly used data), audio and video (like </a:t>
            </a:r>
            <a:r>
              <a:rPr lang="en-US" dirty="0" err="1"/>
              <a:t>youtube</a:t>
            </a:r>
            <a:r>
              <a:rPr lang="en-US" dirty="0"/>
              <a:t>). Whichever data you have, we need to compute the data to extract some useful information. We cannot do this by hand, because today's data is so huge and so enormous that we cannot rely on human to do all these things for us. We need to rely on computers because they can compute data much faster than human.</a:t>
            </a:r>
          </a:p>
          <a:p>
            <a:endParaRPr lang="en-US" dirty="0"/>
          </a:p>
          <a:p>
            <a:r>
              <a:rPr lang="en-US" dirty="0"/>
              <a:t>This is indeed very challenging. In the world of computers, everything is digitized. everything is just zero or one. That is what computers see everything in his world. Of course, we must avoid this non-human readable information because no one will be able to interpret zero and one.</a:t>
            </a:r>
          </a:p>
        </p:txBody>
      </p:sp>
      <p:sp>
        <p:nvSpPr>
          <p:cNvPr id="4" name="Slide Number Placeholder 3"/>
          <p:cNvSpPr>
            <a:spLocks noGrp="1"/>
          </p:cNvSpPr>
          <p:nvPr>
            <p:ph type="sldNum" sz="quarter" idx="5"/>
          </p:nvPr>
        </p:nvSpPr>
        <p:spPr/>
        <p:txBody>
          <a:bodyPr/>
          <a:lstStyle/>
          <a:p>
            <a:fld id="{AAE100B7-F0F0-BA4B-98D9-DC51A8C921F3}" type="slidenum">
              <a:rPr lang="en-US" smtClean="0"/>
              <a:t>16</a:t>
            </a:fld>
            <a:endParaRPr lang="en-US"/>
          </a:p>
        </p:txBody>
      </p:sp>
    </p:spTree>
    <p:extLst>
      <p:ext uri="{BB962C8B-B14F-4D97-AF65-F5344CB8AC3E}">
        <p14:creationId xmlns:p14="http://schemas.microsoft.com/office/powerpoint/2010/main" val="36119413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During the computation, there are two phases, one software and another one hardware. Software is the major layer for people to talk to computer. </a:t>
            </a:r>
            <a:r>
              <a:rPr lang="en-US" dirty="0" err="1"/>
              <a:t>HArdware</a:t>
            </a:r>
            <a:r>
              <a:rPr lang="en-US" dirty="0"/>
              <a:t> is the layer for computer to actually work on your program and run it on computing resources.</a:t>
            </a:r>
          </a:p>
          <a:p>
            <a:endParaRPr lang="en-US" dirty="0"/>
          </a:p>
          <a:p>
            <a:r>
              <a:rPr lang="en-US" dirty="0"/>
              <a:t>By the term you can probably guess, software is more flexible because when you get something wrong, you can just rewrite it, wipe it out and restart everything again.</a:t>
            </a:r>
          </a:p>
          <a:p>
            <a:endParaRPr lang="en-US" dirty="0"/>
          </a:p>
          <a:p>
            <a:r>
              <a:rPr lang="en-US" dirty="0"/>
              <a:t>However, it's a different story on the hardware. When you have a malfunction in hardware, it's million dollars. And the manufacturing process in today's hardware devices are so complicated that you won't afford to have too many errors. This is the fundamental difference between software and hardware.</a:t>
            </a:r>
          </a:p>
        </p:txBody>
      </p:sp>
      <p:sp>
        <p:nvSpPr>
          <p:cNvPr id="4" name="Slide Number Placeholder 3"/>
          <p:cNvSpPr>
            <a:spLocks noGrp="1"/>
          </p:cNvSpPr>
          <p:nvPr>
            <p:ph type="sldNum" sz="quarter" idx="5"/>
          </p:nvPr>
        </p:nvSpPr>
        <p:spPr/>
        <p:txBody>
          <a:bodyPr/>
          <a:lstStyle/>
          <a:p>
            <a:fld id="{AAE100B7-F0F0-BA4B-98D9-DC51A8C921F3}" type="slidenum">
              <a:rPr lang="en-US" smtClean="0"/>
              <a:t>17</a:t>
            </a:fld>
            <a:endParaRPr lang="en-US"/>
          </a:p>
        </p:txBody>
      </p:sp>
    </p:spTree>
    <p:extLst>
      <p:ext uri="{BB962C8B-B14F-4D97-AF65-F5344CB8AC3E}">
        <p14:creationId xmlns:p14="http://schemas.microsoft.com/office/powerpoint/2010/main" val="19230803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is software? ...</a:t>
            </a:r>
          </a:p>
        </p:txBody>
      </p:sp>
      <p:sp>
        <p:nvSpPr>
          <p:cNvPr id="4" name="Slide Number Placeholder 3"/>
          <p:cNvSpPr>
            <a:spLocks noGrp="1"/>
          </p:cNvSpPr>
          <p:nvPr>
            <p:ph type="sldNum" sz="quarter" idx="5"/>
          </p:nvPr>
        </p:nvSpPr>
        <p:spPr/>
        <p:txBody>
          <a:bodyPr/>
          <a:lstStyle/>
          <a:p>
            <a:fld id="{AAE100B7-F0F0-BA4B-98D9-DC51A8C921F3}" type="slidenum">
              <a:rPr lang="en-US" smtClean="0"/>
              <a:t>18</a:t>
            </a:fld>
            <a:endParaRPr lang="en-US"/>
          </a:p>
        </p:txBody>
      </p:sp>
    </p:spTree>
    <p:extLst>
      <p:ext uri="{BB962C8B-B14F-4D97-AF65-F5344CB8AC3E}">
        <p14:creationId xmlns:p14="http://schemas.microsoft.com/office/powerpoint/2010/main" val="25122383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order to operate computers, we must first talk to them. But how do we talk to computers?</a:t>
            </a:r>
          </a:p>
          <a:p>
            <a:endParaRPr lang="en-US" dirty="0"/>
          </a:p>
          <a:p>
            <a:r>
              <a:rPr lang="en-US" dirty="0"/>
              <a:t>Like we talk to human, we use language. We talk to people from different countries using different languages, English, Mandarin, Hindi, and so on, it all depends on countries. For example, if the person comes from the US or the UK, we talk in English. If the person comes from China, we talk in Mandarin.</a:t>
            </a:r>
          </a:p>
          <a:p>
            <a:endParaRPr lang="en-US" dirty="0"/>
          </a:p>
          <a:p>
            <a:r>
              <a:rPr lang="en-US" dirty="0"/>
              <a:t>In computer programming, this "country aspect" translates to "applications". Depending on applications, we have different programming languages, such as C++, Php, python, and </a:t>
            </a:r>
            <a:r>
              <a:rPr lang="en-US" dirty="0" err="1"/>
              <a:t>javascript</a:t>
            </a:r>
            <a:r>
              <a:rPr lang="en-US" dirty="0"/>
              <a:t>. For instance, if you are doing data science, you need quick turnaround time and Python is the best choice. If you are doing computer engineering or electrical engineering, C or C++ is the right language. So, it really depends on the application you target. And the application is driven by the </a:t>
            </a:r>
            <a:r>
              <a:rPr lang="en-US" dirty="0" err="1"/>
              <a:t>marekt</a:t>
            </a:r>
            <a:r>
              <a:rPr lang="en-US" dirty="0"/>
              <a:t>.</a:t>
            </a:r>
          </a:p>
        </p:txBody>
      </p:sp>
      <p:sp>
        <p:nvSpPr>
          <p:cNvPr id="4" name="Slide Number Placeholder 3"/>
          <p:cNvSpPr>
            <a:spLocks noGrp="1"/>
          </p:cNvSpPr>
          <p:nvPr>
            <p:ph type="sldNum" sz="quarter" idx="5"/>
          </p:nvPr>
        </p:nvSpPr>
        <p:spPr/>
        <p:txBody>
          <a:bodyPr/>
          <a:lstStyle/>
          <a:p>
            <a:fld id="{AAE100B7-F0F0-BA4B-98D9-DC51A8C921F3}" type="slidenum">
              <a:rPr lang="en-US" smtClean="0"/>
              <a:t>19</a:t>
            </a:fld>
            <a:endParaRPr lang="en-US"/>
          </a:p>
        </p:txBody>
      </p:sp>
    </p:spTree>
    <p:extLst>
      <p:ext uri="{BB962C8B-B14F-4D97-AF65-F5344CB8AC3E}">
        <p14:creationId xmlns:p14="http://schemas.microsoft.com/office/powerpoint/2010/main" val="18228126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slides shows the top 10 programming languages from multiple resources in 2019. The programming languages on the list are python, C, Java, C++, C#, R, </a:t>
            </a:r>
            <a:r>
              <a:rPr lang="en-US" dirty="0" err="1"/>
              <a:t>JAvaScript</a:t>
            </a:r>
            <a:r>
              <a:rPr lang="en-US" dirty="0"/>
              <a:t>, PhD, Go, and swift. ...</a:t>
            </a:r>
          </a:p>
          <a:p>
            <a:endParaRPr lang="en-US" dirty="0"/>
          </a:p>
          <a:p>
            <a:r>
              <a:rPr lang="en-US" dirty="0"/>
              <a:t>Different tech reports have different results and some of the reports favor their preferred languages. But you can clearly see some of the languages appear in all reports. For example, Java, Python, C, and C++ are definitely among the top 10 regardless of the report you have, because they are just too important to be ignored. Languages like Java, Python, and C++ dominate the entire software industry.</a:t>
            </a:r>
          </a:p>
        </p:txBody>
      </p:sp>
      <p:sp>
        <p:nvSpPr>
          <p:cNvPr id="4" name="Slide Number Placeholder 3"/>
          <p:cNvSpPr>
            <a:spLocks noGrp="1"/>
          </p:cNvSpPr>
          <p:nvPr>
            <p:ph type="sldNum" sz="quarter" idx="5"/>
          </p:nvPr>
        </p:nvSpPr>
        <p:spPr/>
        <p:txBody>
          <a:bodyPr/>
          <a:lstStyle/>
          <a:p>
            <a:fld id="{AAE100B7-F0F0-BA4B-98D9-DC51A8C921F3}" type="slidenum">
              <a:rPr lang="en-US" smtClean="0"/>
              <a:t>20</a:t>
            </a:fld>
            <a:endParaRPr lang="en-US"/>
          </a:p>
        </p:txBody>
      </p:sp>
    </p:spTree>
    <p:extLst>
      <p:ext uri="{BB962C8B-B14F-4D97-AF65-F5344CB8AC3E}">
        <p14:creationId xmlns:p14="http://schemas.microsoft.com/office/powerpoint/2010/main" val="6422045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7"/>
          <p:cNvSpPr>
            <a:spLocks noGrp="1" noChangeArrowheads="1"/>
          </p:cNvSpPr>
          <p:nvPr>
            <p:ph type="sldNum" sz="quarter" idx="5"/>
          </p:nvPr>
        </p:nvSpPr>
        <p:spPr>
          <a:noFill/>
        </p:spPr>
        <p:txBody>
          <a:bodyPr/>
          <a:lstStyle/>
          <a:p>
            <a:fld id="{2A282631-5219-4462-A67A-CFFA5F368437}" type="slidenum">
              <a:rPr lang="en-US" altLang="zh-TW"/>
              <a:pPr/>
              <a:t>2</a:t>
            </a:fld>
            <a:endParaRPr lang="en-US" altLang="zh-TW"/>
          </a:p>
        </p:txBody>
      </p:sp>
      <p:sp>
        <p:nvSpPr>
          <p:cNvPr id="116739" name="Rectangle 2"/>
          <p:cNvSpPr>
            <a:spLocks noGrp="1" noRot="1" noChangeAspect="1" noChangeArrowheads="1" noTextEdit="1"/>
          </p:cNvSpPr>
          <p:nvPr>
            <p:ph type="sldImg"/>
          </p:nvPr>
        </p:nvSpPr>
        <p:spPr>
          <a:ln/>
        </p:spPr>
      </p:sp>
      <p:sp>
        <p:nvSpPr>
          <p:cNvPr id="116740" name="Rectangle 3"/>
          <p:cNvSpPr>
            <a:spLocks noGrp="1" noChangeArrowheads="1"/>
          </p:cNvSpPr>
          <p:nvPr>
            <p:ph type="body" idx="1"/>
          </p:nvPr>
        </p:nvSpPr>
        <p:spPr>
          <a:noFill/>
          <a:ln/>
        </p:spPr>
        <p:txBody>
          <a:bodyPr/>
          <a:lstStyle/>
          <a:p>
            <a:pPr eaLnBrk="1" hangingPunct="1"/>
            <a:r>
              <a:rPr lang="en-US" altLang="zh-TW" dirty="0"/>
              <a:t>The course is going to teach you ...</a:t>
            </a:r>
          </a:p>
          <a:p>
            <a:pPr eaLnBrk="1" hangingPunct="1"/>
            <a:endParaRPr lang="en-US" altLang="zh-TW" dirty="0"/>
          </a:p>
          <a:p>
            <a:pPr eaLnBrk="1" hangingPunct="1"/>
            <a:r>
              <a:rPr lang="en-US" altLang="zh-TW" dirty="0"/>
              <a:t>You probably already know, software programming is critical to advance your career. Literally, all kinds of jobs in CS or ECE market require certain levels of programming experience. For example, if you want to find a job in Google, you must know how to write software. That means, you will need to write computer programs and ask the computer to do something for you.</a:t>
            </a:r>
          </a:p>
          <a:p>
            <a:pPr eaLnBrk="1" hangingPunct="1"/>
            <a:endParaRPr lang="zh-TW" altLang="zh-TW" dirty="0"/>
          </a:p>
        </p:txBody>
      </p:sp>
    </p:spTree>
    <p:extLst>
      <p:ext uri="{BB962C8B-B14F-4D97-AF65-F5344CB8AC3E}">
        <p14:creationId xmlns:p14="http://schemas.microsoft.com/office/powerpoint/2010/main" val="99958420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takeaway here is, there are many programming languages, which one should I learn? This is a frequently asked questions by most people who want to learn programming.</a:t>
            </a:r>
          </a:p>
          <a:p>
            <a:endParaRPr lang="en-US" dirty="0"/>
          </a:p>
          <a:p>
            <a:r>
              <a:rPr lang="en-US" dirty="0"/>
              <a:t>Well, the solution usually depends on what kind of applications you want to do. For example, we have the front-end development, like web, smart phone, app, and those applications have their own language zone (they use Python and </a:t>
            </a:r>
            <a:r>
              <a:rPr lang="en-US" dirty="0" err="1"/>
              <a:t>Javascript</a:t>
            </a:r>
            <a:r>
              <a:rPr lang="en-US" dirty="0"/>
              <a:t>). </a:t>
            </a:r>
          </a:p>
          <a:p>
            <a:endParaRPr lang="en-US" dirty="0"/>
          </a:p>
          <a:p>
            <a:r>
              <a:rPr lang="en-US" dirty="0"/>
              <a:t>For back-end development, like the engine that actually supports the things to happen, you know like when you open the browser, there are a bunch of things happening on the background, those are the backend development. And C++ is definitely one of the most popular choices. In fact, most of the electrical and computer engineering problems are written in C++, including all popular AI systems such as </a:t>
            </a:r>
            <a:r>
              <a:rPr lang="en-US" dirty="0" err="1"/>
              <a:t>Tensorflow</a:t>
            </a:r>
            <a:r>
              <a:rPr lang="en-US" dirty="0"/>
              <a:t> and PyTorch.</a:t>
            </a:r>
          </a:p>
          <a:p>
            <a:endParaRPr lang="en-US" dirty="0"/>
          </a:p>
        </p:txBody>
      </p:sp>
      <p:sp>
        <p:nvSpPr>
          <p:cNvPr id="4" name="Slide Number Placeholder 3"/>
          <p:cNvSpPr>
            <a:spLocks noGrp="1"/>
          </p:cNvSpPr>
          <p:nvPr>
            <p:ph type="sldNum" sz="quarter" idx="5"/>
          </p:nvPr>
        </p:nvSpPr>
        <p:spPr/>
        <p:txBody>
          <a:bodyPr/>
          <a:lstStyle/>
          <a:p>
            <a:fld id="{AAE100B7-F0F0-BA4B-98D9-DC51A8C921F3}" type="slidenum">
              <a:rPr lang="en-US" smtClean="0"/>
              <a:t>21</a:t>
            </a:fld>
            <a:endParaRPr lang="en-US"/>
          </a:p>
        </p:txBody>
      </p:sp>
    </p:spTree>
    <p:extLst>
      <p:ext uri="{BB962C8B-B14F-4D97-AF65-F5344CB8AC3E}">
        <p14:creationId xmlns:p14="http://schemas.microsoft.com/office/powerpoint/2010/main" val="38481674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an ECE student perspective, it doesn't really matter which language you want to start with, unless you just ...</a:t>
            </a:r>
          </a:p>
          <a:p>
            <a:endParaRPr lang="en-US" dirty="0"/>
          </a:p>
          <a:p>
            <a:r>
              <a:rPr lang="en-US" dirty="0"/>
              <a:t>(follow)</a:t>
            </a:r>
          </a:p>
          <a:p>
            <a:endParaRPr lang="en-US" dirty="0"/>
          </a:p>
          <a:p>
            <a:r>
              <a:rPr lang="en-US" dirty="0"/>
              <a:t>For example, you may be fluent in multiple languages. But, if your speaking is lack of logic, people will have no idea about what you are talking about. You will have hard time in convincing people. It's the same as computer programming. What really matters is your logic, your thinking about how to solve a computational problem. This is what really matters and what you should learn.</a:t>
            </a:r>
          </a:p>
          <a:p>
            <a:endParaRPr lang="en-US" dirty="0"/>
          </a:p>
          <a:p>
            <a:r>
              <a:rPr lang="en-US" dirty="0"/>
              <a:t>Of course, we always need to master at least one programming language. That is the training of the ECE program.</a:t>
            </a:r>
          </a:p>
        </p:txBody>
      </p:sp>
      <p:sp>
        <p:nvSpPr>
          <p:cNvPr id="4" name="Slide Number Placeholder 3"/>
          <p:cNvSpPr>
            <a:spLocks noGrp="1"/>
          </p:cNvSpPr>
          <p:nvPr>
            <p:ph type="sldNum" sz="quarter" idx="5"/>
          </p:nvPr>
        </p:nvSpPr>
        <p:spPr/>
        <p:txBody>
          <a:bodyPr/>
          <a:lstStyle/>
          <a:p>
            <a:fld id="{AAE100B7-F0F0-BA4B-98D9-DC51A8C921F3}" type="slidenum">
              <a:rPr lang="en-US" smtClean="0"/>
              <a:t>22</a:t>
            </a:fld>
            <a:endParaRPr lang="en-US"/>
          </a:p>
        </p:txBody>
      </p:sp>
    </p:spTree>
    <p:extLst>
      <p:ext uri="{BB962C8B-B14F-4D97-AF65-F5344CB8AC3E}">
        <p14:creationId xmlns:p14="http://schemas.microsoft.com/office/powerpoint/2010/main" val="32095745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give you a better idea about why this logic matters, let's do an example. </a:t>
            </a:r>
          </a:p>
          <a:p>
            <a:endParaRPr lang="en-US" dirty="0"/>
          </a:p>
          <a:p>
            <a:r>
              <a:rPr lang="en-US" dirty="0"/>
              <a:t>(explain)</a:t>
            </a:r>
          </a:p>
          <a:p>
            <a:endParaRPr lang="en-US" dirty="0"/>
          </a:p>
          <a:p>
            <a:r>
              <a:rPr lang="en-US" dirty="0"/>
              <a:t>So, a very simple, naive method will be multiplying a to itself by b times. If I ask you to compute 2 to the 16, you can keep multiplying 2 by 2 for 16 times and that gives you a total of 15 calculations.</a:t>
            </a:r>
          </a:p>
        </p:txBody>
      </p:sp>
      <p:sp>
        <p:nvSpPr>
          <p:cNvPr id="4" name="Slide Number Placeholder 3"/>
          <p:cNvSpPr>
            <a:spLocks noGrp="1"/>
          </p:cNvSpPr>
          <p:nvPr>
            <p:ph type="sldNum" sz="quarter" idx="5"/>
          </p:nvPr>
        </p:nvSpPr>
        <p:spPr/>
        <p:txBody>
          <a:bodyPr/>
          <a:lstStyle/>
          <a:p>
            <a:fld id="{AAE100B7-F0F0-BA4B-98D9-DC51A8C921F3}" type="slidenum">
              <a:rPr lang="en-US" smtClean="0"/>
              <a:t>23</a:t>
            </a:fld>
            <a:endParaRPr lang="en-US"/>
          </a:p>
        </p:txBody>
      </p:sp>
    </p:spTree>
    <p:extLst>
      <p:ext uri="{BB962C8B-B14F-4D97-AF65-F5344CB8AC3E}">
        <p14:creationId xmlns:p14="http://schemas.microsoft.com/office/powerpoint/2010/main" val="12870012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Turns out there is a better way to solve this problem. And this is the most basic yet the most important, widely applied technique in computer programming: Divide and Conquer.</a:t>
            </a:r>
          </a:p>
          <a:p>
            <a:endParaRPr lang="en-US" dirty="0"/>
          </a:p>
          <a:p>
            <a:endParaRPr lang="en-US" dirty="0"/>
          </a:p>
        </p:txBody>
      </p:sp>
      <p:sp>
        <p:nvSpPr>
          <p:cNvPr id="4" name="Slide Number Placeholder 3"/>
          <p:cNvSpPr>
            <a:spLocks noGrp="1"/>
          </p:cNvSpPr>
          <p:nvPr>
            <p:ph type="sldNum" sz="quarter" idx="5"/>
          </p:nvPr>
        </p:nvSpPr>
        <p:spPr/>
        <p:txBody>
          <a:bodyPr/>
          <a:lstStyle/>
          <a:p>
            <a:fld id="{AAE100B7-F0F0-BA4B-98D9-DC51A8C921F3}" type="slidenum">
              <a:rPr lang="en-US" smtClean="0"/>
              <a:t>24</a:t>
            </a:fld>
            <a:endParaRPr lang="en-US"/>
          </a:p>
        </p:txBody>
      </p:sp>
    </p:spTree>
    <p:extLst>
      <p:ext uri="{BB962C8B-B14F-4D97-AF65-F5344CB8AC3E}">
        <p14:creationId xmlns:p14="http://schemas.microsoft.com/office/powerpoint/2010/main" val="399952986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efficient is it to compute the general case a to the b?</a:t>
            </a:r>
          </a:p>
        </p:txBody>
      </p:sp>
      <p:sp>
        <p:nvSpPr>
          <p:cNvPr id="4" name="Slide Number Placeholder 3"/>
          <p:cNvSpPr>
            <a:spLocks noGrp="1"/>
          </p:cNvSpPr>
          <p:nvPr>
            <p:ph type="sldNum" sz="quarter" idx="5"/>
          </p:nvPr>
        </p:nvSpPr>
        <p:spPr/>
        <p:txBody>
          <a:bodyPr/>
          <a:lstStyle/>
          <a:p>
            <a:fld id="{AAE100B7-F0F0-BA4B-98D9-DC51A8C921F3}" type="slidenum">
              <a:rPr lang="en-US" smtClean="0"/>
              <a:t>25</a:t>
            </a:fld>
            <a:endParaRPr lang="en-US"/>
          </a:p>
        </p:txBody>
      </p:sp>
    </p:spTree>
    <p:extLst>
      <p:ext uri="{BB962C8B-B14F-4D97-AF65-F5344CB8AC3E}">
        <p14:creationId xmlns:p14="http://schemas.microsoft.com/office/powerpoint/2010/main" val="318085809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7"/>
          <p:cNvSpPr>
            <a:spLocks noGrp="1" noChangeArrowheads="1"/>
          </p:cNvSpPr>
          <p:nvPr>
            <p:ph type="sldNum" sz="quarter" idx="5"/>
          </p:nvPr>
        </p:nvSpPr>
        <p:spPr>
          <a:noFill/>
        </p:spPr>
        <p:txBody>
          <a:bodyPr/>
          <a:lstStyle/>
          <a:p>
            <a:fld id="{2A282631-5219-4462-A67A-CFFA5F368437}" type="slidenum">
              <a:rPr lang="en-US" altLang="zh-TW"/>
              <a:pPr/>
              <a:t>26</a:t>
            </a:fld>
            <a:endParaRPr lang="en-US" altLang="zh-TW"/>
          </a:p>
        </p:txBody>
      </p:sp>
      <p:sp>
        <p:nvSpPr>
          <p:cNvPr id="116739" name="Rectangle 2"/>
          <p:cNvSpPr>
            <a:spLocks noGrp="1" noRot="1" noChangeAspect="1" noChangeArrowheads="1" noTextEdit="1"/>
          </p:cNvSpPr>
          <p:nvPr>
            <p:ph type="sldImg"/>
          </p:nvPr>
        </p:nvSpPr>
        <p:spPr>
          <a:ln/>
        </p:spPr>
      </p:sp>
      <p:sp>
        <p:nvSpPr>
          <p:cNvPr id="116740" name="Rectangle 3"/>
          <p:cNvSpPr>
            <a:spLocks noGrp="1" noChangeArrowheads="1"/>
          </p:cNvSpPr>
          <p:nvPr>
            <p:ph type="body" idx="1"/>
          </p:nvPr>
        </p:nvSpPr>
        <p:spPr>
          <a:noFill/>
          <a:ln/>
        </p:spPr>
        <p:txBody>
          <a:bodyPr/>
          <a:lstStyle/>
          <a:p>
            <a:pPr eaLnBrk="1" hangingPunct="1"/>
            <a:endParaRPr lang="zh-TW" altLang="zh-TW" dirty="0"/>
          </a:p>
        </p:txBody>
      </p:sp>
    </p:spTree>
    <p:extLst>
      <p:ext uri="{BB962C8B-B14F-4D97-AF65-F5344CB8AC3E}">
        <p14:creationId xmlns:p14="http://schemas.microsoft.com/office/powerpoint/2010/main" val="24711545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E100B7-F0F0-BA4B-98D9-DC51A8C921F3}" type="slidenum">
              <a:rPr lang="en-US" smtClean="0"/>
              <a:t>27</a:t>
            </a:fld>
            <a:endParaRPr lang="en-US"/>
          </a:p>
        </p:txBody>
      </p:sp>
    </p:spTree>
    <p:extLst>
      <p:ext uri="{BB962C8B-B14F-4D97-AF65-F5344CB8AC3E}">
        <p14:creationId xmlns:p14="http://schemas.microsoft.com/office/powerpoint/2010/main" val="200844301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from this example we just experienced, do you think it matters which programming language you learn? No, it doesn't because the solution I just told you has nothing to do with a programming language but you understand the importance of the mathematical thinking to solve this problem in </a:t>
            </a:r>
            <a:r>
              <a:rPr lang="en-US" dirty="0" err="1"/>
              <a:t>logrithmic</a:t>
            </a:r>
            <a:r>
              <a:rPr lang="en-US" dirty="0"/>
              <a:t> time. Keep in mind, programming language is just a tool for you to solve the problem. What really matters is your idea. Different ideas are going to give you significantly different implementations, some may run forever and others are extremely fast.</a:t>
            </a:r>
          </a:p>
          <a:p>
            <a:endParaRPr lang="en-US" dirty="0"/>
          </a:p>
          <a:p>
            <a:r>
              <a:rPr lang="en-US" dirty="0"/>
              <a:t>In this course, the targeted programming language is C++, because C++ is one of the most important programming languages in the ECE domain.</a:t>
            </a:r>
          </a:p>
        </p:txBody>
      </p:sp>
      <p:sp>
        <p:nvSpPr>
          <p:cNvPr id="4" name="Slide Number Placeholder 3"/>
          <p:cNvSpPr>
            <a:spLocks noGrp="1"/>
          </p:cNvSpPr>
          <p:nvPr>
            <p:ph type="sldNum" sz="quarter" idx="5"/>
          </p:nvPr>
        </p:nvSpPr>
        <p:spPr/>
        <p:txBody>
          <a:bodyPr/>
          <a:lstStyle/>
          <a:p>
            <a:fld id="{AAE100B7-F0F0-BA4B-98D9-DC51A8C921F3}" type="slidenum">
              <a:rPr lang="en-US" smtClean="0"/>
              <a:t>28</a:t>
            </a:fld>
            <a:endParaRPr lang="en-US"/>
          </a:p>
        </p:txBody>
      </p:sp>
    </p:spTree>
    <p:extLst>
      <p:ext uri="{BB962C8B-B14F-4D97-AF65-F5344CB8AC3E}">
        <p14:creationId xmlns:p14="http://schemas.microsoft.com/office/powerpoint/2010/main" val="313175152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AAE100B7-F0F0-BA4B-98D9-DC51A8C921F3}" type="slidenum">
              <a:rPr lang="en-US" smtClean="0"/>
              <a:t>30</a:t>
            </a:fld>
            <a:endParaRPr lang="en-US"/>
          </a:p>
        </p:txBody>
      </p:sp>
    </p:spTree>
    <p:extLst>
      <p:ext uri="{BB962C8B-B14F-4D97-AF65-F5344CB8AC3E}">
        <p14:creationId xmlns:p14="http://schemas.microsoft.com/office/powerpoint/2010/main" val="4338359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class logistics. We have only one instructor and that is myself. We will have two TAs, Dian-</a:t>
            </a:r>
            <a:r>
              <a:rPr lang="en-US" dirty="0" err="1"/>
              <a:t>Lun</a:t>
            </a:r>
            <a:r>
              <a:rPr lang="en-US" dirty="0"/>
              <a:t> Lin and Yasin; I have put down our emails so you can reach out to us if you have any questions.</a:t>
            </a:r>
          </a:p>
          <a:p>
            <a:endParaRPr lang="en-US" dirty="0"/>
          </a:p>
          <a:p>
            <a:r>
              <a:rPr lang="en-US" dirty="0"/>
              <a:t>The main class takes place twice weekly. ....</a:t>
            </a:r>
          </a:p>
          <a:p>
            <a:endParaRPr lang="en-US" dirty="0"/>
          </a:p>
          <a:p>
            <a:r>
              <a:rPr lang="en-US" dirty="0"/>
              <a:t>We will also have physical LAB that will take place in MEB 2555</a:t>
            </a:r>
          </a:p>
          <a:p>
            <a:endParaRPr lang="en-US" dirty="0"/>
          </a:p>
          <a:p>
            <a:r>
              <a:rPr lang="en-US" dirty="0"/>
              <a:t>You can find me at my office hour, every Wed from 1 to 3 pm at MEB 2124, that is a room nearby the main department office. You can also meet me by appointment.</a:t>
            </a:r>
          </a:p>
          <a:p>
            <a:endParaRPr lang="en-US" dirty="0"/>
          </a:p>
          <a:p>
            <a:r>
              <a:rPr lang="en-US" dirty="0"/>
              <a:t>Webpage. We will use GitHub to manage the class. You can go visit the page or find the link at the my website. You can check out the class materials from the repository. We use GitHub because it allows everybody to easily keep track of all changes and updates to the class materials. </a:t>
            </a:r>
          </a:p>
        </p:txBody>
      </p:sp>
      <p:sp>
        <p:nvSpPr>
          <p:cNvPr id="4" name="Slide Number Placeholder 3"/>
          <p:cNvSpPr>
            <a:spLocks noGrp="1"/>
          </p:cNvSpPr>
          <p:nvPr>
            <p:ph type="sldNum" sz="quarter" idx="5"/>
          </p:nvPr>
        </p:nvSpPr>
        <p:spPr/>
        <p:txBody>
          <a:bodyPr/>
          <a:lstStyle/>
          <a:p>
            <a:fld id="{AAE100B7-F0F0-BA4B-98D9-DC51A8C921F3}" type="slidenum">
              <a:rPr lang="en-US" smtClean="0"/>
              <a:t>3</a:t>
            </a:fld>
            <a:endParaRPr lang="en-US"/>
          </a:p>
        </p:txBody>
      </p:sp>
    </p:spTree>
    <p:extLst>
      <p:ext uri="{BB962C8B-B14F-4D97-AF65-F5344CB8AC3E}">
        <p14:creationId xmlns:p14="http://schemas.microsoft.com/office/powerpoint/2010/main" val="23960838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kindly ask everyone of you to register for a GitHub account. Once you register for a GitHub account, you can log in your page, go to the class GitHub page, and watch the repository. You will be able to see a link on the top-right page for you to click on to watch the page so you can receive all updates, including ...</a:t>
            </a:r>
          </a:p>
        </p:txBody>
      </p:sp>
      <p:sp>
        <p:nvSpPr>
          <p:cNvPr id="4" name="Slide Number Placeholder 3"/>
          <p:cNvSpPr>
            <a:spLocks noGrp="1"/>
          </p:cNvSpPr>
          <p:nvPr>
            <p:ph type="sldNum" sz="quarter" idx="5"/>
          </p:nvPr>
        </p:nvSpPr>
        <p:spPr/>
        <p:txBody>
          <a:bodyPr/>
          <a:lstStyle/>
          <a:p>
            <a:fld id="{AAE100B7-F0F0-BA4B-98D9-DC51A8C921F3}" type="slidenum">
              <a:rPr lang="en-US" smtClean="0"/>
              <a:t>4</a:t>
            </a:fld>
            <a:endParaRPr lang="en-US"/>
          </a:p>
        </p:txBody>
      </p:sp>
    </p:spTree>
    <p:extLst>
      <p:ext uri="{BB962C8B-B14F-4D97-AF65-F5344CB8AC3E}">
        <p14:creationId xmlns:p14="http://schemas.microsoft.com/office/powerpoint/2010/main" val="30817618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terms of scoring, there will be a total of 120 points with three major parts going to (1) weekly ... (2) ... (3) two take-home exams, one midterm and one final. Take-home exams means, when time arrives, I will release the problem to the class website; definitely, they will be programming questions. You will take those questions and solve them offline in approximately three-day window. Using internet to find the solution is completely acceptable because being able to find a solution using the web is also a critical technique you need to have to master programming. And it is actually more important.</a:t>
            </a:r>
          </a:p>
          <a:p>
            <a:endParaRPr lang="en-US" dirty="0"/>
          </a:p>
          <a:p>
            <a:r>
              <a:rPr lang="en-US" dirty="0"/>
              <a:t>Of course, there shouldn’t be any cheating especially in the assignment. You cannot copy the solution from others or from your friends. Every body has his or her own coding style and convention, right? You may name a variable in a way that is completely different from others or structure your code in your own taste. It's easy to find someone cheating if you just copy and paste solutions from somewhere.</a:t>
            </a:r>
          </a:p>
        </p:txBody>
      </p:sp>
      <p:sp>
        <p:nvSpPr>
          <p:cNvPr id="4" name="Slide Number Placeholder 3"/>
          <p:cNvSpPr>
            <a:spLocks noGrp="1"/>
          </p:cNvSpPr>
          <p:nvPr>
            <p:ph type="sldNum" sz="quarter" idx="5"/>
          </p:nvPr>
        </p:nvSpPr>
        <p:spPr/>
        <p:txBody>
          <a:bodyPr/>
          <a:lstStyle/>
          <a:p>
            <a:fld id="{AAE100B7-F0F0-BA4B-98D9-DC51A8C921F3}" type="slidenum">
              <a:rPr lang="en-US" smtClean="0"/>
              <a:t>5</a:t>
            </a:fld>
            <a:endParaRPr lang="en-US"/>
          </a:p>
        </p:txBody>
      </p:sp>
    </p:spTree>
    <p:extLst>
      <p:ext uri="{BB962C8B-B14F-4D97-AF65-F5344CB8AC3E}">
        <p14:creationId xmlns:p14="http://schemas.microsoft.com/office/powerpoint/2010/main" val="10709529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class, you don’t need a reference book. Slides will be available to the GitHub and they are enough. Like I said, the most effective way to learn programming is to practice it, write code for each of the assignments. You will not become a good programmer or a software engineer without writing any code or by just reading a book.</a:t>
            </a:r>
          </a:p>
          <a:p>
            <a:endParaRPr lang="en-US" dirty="0"/>
          </a:p>
          <a:p>
            <a:r>
              <a:rPr lang="en-US" dirty="0"/>
              <a:t>So, slides ...</a:t>
            </a:r>
          </a:p>
        </p:txBody>
      </p:sp>
      <p:sp>
        <p:nvSpPr>
          <p:cNvPr id="4" name="Slide Number Placeholder 3"/>
          <p:cNvSpPr>
            <a:spLocks noGrp="1"/>
          </p:cNvSpPr>
          <p:nvPr>
            <p:ph type="sldNum" sz="quarter" idx="5"/>
          </p:nvPr>
        </p:nvSpPr>
        <p:spPr/>
        <p:txBody>
          <a:bodyPr/>
          <a:lstStyle/>
          <a:p>
            <a:fld id="{AAE100B7-F0F0-BA4B-98D9-DC51A8C921F3}" type="slidenum">
              <a:rPr lang="en-US" smtClean="0"/>
              <a:t>6</a:t>
            </a:fld>
            <a:endParaRPr lang="en-US"/>
          </a:p>
        </p:txBody>
      </p:sp>
    </p:spTree>
    <p:extLst>
      <p:ext uri="{BB962C8B-B14F-4D97-AF65-F5344CB8AC3E}">
        <p14:creationId xmlns:p14="http://schemas.microsoft.com/office/powerpoint/2010/main" val="31350421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Philosophy of the class. This class is going to focus on software programming a lot, with applications on solving computer design problems. At the same time, we want you to become a good programmer. A good programmer means a lot. It is not just writing fast code with good algorithms and efficient data structure, but also the ability to let people use, read, and reproduce your idea. If you want to become a good programmer, you can't just sit in front of your own editor and write code, you must work with other. try to find information on the internet to come up with your own solutions, try to publish your code on the GitHub so other people can use it and give you feedback.</a:t>
            </a:r>
          </a:p>
          <a:p>
            <a:endParaRPr lang="en-US" dirty="0"/>
          </a:p>
          <a:p>
            <a:r>
              <a:rPr lang="en-US" dirty="0"/>
              <a:t>So, this class is definitely not going to trouble you with ... (articulate the following items)</a:t>
            </a:r>
          </a:p>
        </p:txBody>
      </p:sp>
      <p:sp>
        <p:nvSpPr>
          <p:cNvPr id="4" name="Slide Number Placeholder 3"/>
          <p:cNvSpPr>
            <a:spLocks noGrp="1"/>
          </p:cNvSpPr>
          <p:nvPr>
            <p:ph type="sldNum" sz="quarter" idx="5"/>
          </p:nvPr>
        </p:nvSpPr>
        <p:spPr/>
        <p:txBody>
          <a:bodyPr/>
          <a:lstStyle/>
          <a:p>
            <a:fld id="{AAE100B7-F0F0-BA4B-98D9-DC51A8C921F3}" type="slidenum">
              <a:rPr lang="en-US" smtClean="0"/>
              <a:t>7</a:t>
            </a:fld>
            <a:endParaRPr lang="en-US"/>
          </a:p>
        </p:txBody>
      </p:sp>
    </p:spTree>
    <p:extLst>
      <p:ext uri="{BB962C8B-B14F-4D97-AF65-F5344CB8AC3E}">
        <p14:creationId xmlns:p14="http://schemas.microsoft.com/office/powerpoint/2010/main" val="5590041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make this happen, each class is organized to two parts. First part will be a normal lecture, you know, cover some essential concepts, algorithm, data structures, and computer design problems and applications. Second part will be programming practice. I will design relevant questions to these concepts as programming practice. If time is allowed, you will need to work on those questions, write code, and apply the class knowledge to the actual implementation. Or otherwise I will work on my side to do those questions for you and at least you will get a sense about how things are going. This is why LAB is important because you will need to accomplish some questions TA design during the LAB.</a:t>
            </a:r>
          </a:p>
          <a:p>
            <a:endParaRPr lang="en-US" dirty="0"/>
          </a:p>
          <a:p>
            <a:r>
              <a:rPr lang="en-US" dirty="0" err="1"/>
              <a:t>Wwill</a:t>
            </a:r>
            <a:r>
              <a:rPr lang="en-US" dirty="0"/>
              <a:t> start from the very basic stuff and then move up to those topics commonly used in computer designs. We will spend time on learning important data structure and algorithms. ...</a:t>
            </a:r>
          </a:p>
          <a:p>
            <a:endParaRPr lang="en-US" dirty="0"/>
          </a:p>
          <a:p>
            <a:r>
              <a:rPr lang="en-US" dirty="0"/>
              <a:t>We will solve real-world computer design problems using C++, including circuit partition, ...</a:t>
            </a:r>
          </a:p>
        </p:txBody>
      </p:sp>
      <p:sp>
        <p:nvSpPr>
          <p:cNvPr id="4" name="Slide Number Placeholder 3"/>
          <p:cNvSpPr>
            <a:spLocks noGrp="1"/>
          </p:cNvSpPr>
          <p:nvPr>
            <p:ph type="sldNum" sz="quarter" idx="5"/>
          </p:nvPr>
        </p:nvSpPr>
        <p:spPr/>
        <p:txBody>
          <a:bodyPr/>
          <a:lstStyle/>
          <a:p>
            <a:fld id="{AAE100B7-F0F0-BA4B-98D9-DC51A8C921F3}" type="slidenum">
              <a:rPr lang="en-US" smtClean="0"/>
              <a:t>8</a:t>
            </a:fld>
            <a:endParaRPr lang="en-US"/>
          </a:p>
        </p:txBody>
      </p:sp>
    </p:spTree>
    <p:extLst>
      <p:ext uri="{BB962C8B-B14F-4D97-AF65-F5344CB8AC3E}">
        <p14:creationId xmlns:p14="http://schemas.microsoft.com/office/powerpoint/2010/main" val="9560031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Again, everyone who registers for this class must sign up for a LAB. We have totally five LAB section. ...</a:t>
            </a:r>
          </a:p>
          <a:p>
            <a:endParaRPr lang="en-US" dirty="0"/>
          </a:p>
          <a:p>
            <a:r>
              <a:rPr lang="en-US" dirty="0"/>
              <a:t>For now, lab will be physical. You will need to come to the class room at MEB 2555. TA will be there to walk through the lab you need to finish by the end of each LAB. You can bring your own </a:t>
            </a:r>
            <a:r>
              <a:rPr lang="en-US" dirty="0" err="1"/>
              <a:t>labtop</a:t>
            </a:r>
            <a:r>
              <a:rPr lang="en-US" dirty="0"/>
              <a:t> or use the machine in the class zoom.</a:t>
            </a:r>
          </a:p>
        </p:txBody>
      </p:sp>
      <p:sp>
        <p:nvSpPr>
          <p:cNvPr id="4" name="Slide Number Placeholder 3"/>
          <p:cNvSpPr>
            <a:spLocks noGrp="1"/>
          </p:cNvSpPr>
          <p:nvPr>
            <p:ph type="sldNum" sz="quarter" idx="5"/>
          </p:nvPr>
        </p:nvSpPr>
        <p:spPr/>
        <p:txBody>
          <a:bodyPr/>
          <a:lstStyle/>
          <a:p>
            <a:fld id="{AAE100B7-F0F0-BA4B-98D9-DC51A8C921F3}" type="slidenum">
              <a:rPr lang="en-US" smtClean="0"/>
              <a:t>9</a:t>
            </a:fld>
            <a:endParaRPr lang="en-US"/>
          </a:p>
        </p:txBody>
      </p:sp>
    </p:spTree>
    <p:extLst>
      <p:ext uri="{BB962C8B-B14F-4D97-AF65-F5344CB8AC3E}">
        <p14:creationId xmlns:p14="http://schemas.microsoft.com/office/powerpoint/2010/main" val="24533024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76330" y="993458"/>
            <a:ext cx="7980533" cy="1362075"/>
          </a:xfrm>
        </p:spPr>
        <p:txBody>
          <a:bodyPr anchor="t"/>
          <a:lstStyle>
            <a:lvl1pPr algn="l">
              <a:defRPr lang="en-US" sz="4400" b="1" baseline="0" dirty="0">
                <a:latin typeface="San Serif"/>
                <a:cs typeface="San Serif"/>
              </a:defRPr>
            </a:lvl1pPr>
          </a:lstStyle>
          <a:p>
            <a:r>
              <a:rPr lang="en-US" dirty="0"/>
              <a:t>Click here to edit the master slide</a:t>
            </a:r>
          </a:p>
        </p:txBody>
      </p:sp>
      <p:sp>
        <p:nvSpPr>
          <p:cNvPr id="3" name="Text Placeholder 2"/>
          <p:cNvSpPr>
            <a:spLocks noGrp="1"/>
          </p:cNvSpPr>
          <p:nvPr>
            <p:ph type="body" idx="1"/>
          </p:nvPr>
        </p:nvSpPr>
        <p:spPr>
          <a:xfrm>
            <a:off x="576330" y="2653031"/>
            <a:ext cx="7980533" cy="1500187"/>
          </a:xfrm>
        </p:spPr>
        <p:txBody>
          <a:bodyPr anchor="b">
            <a:normAutofit/>
          </a:bodyPr>
          <a:lstStyle>
            <a:lvl1pPr marL="0" indent="0">
              <a:buNone/>
              <a:defRPr sz="2400">
                <a:solidFill>
                  <a:schemeClr val="tx1">
                    <a:lumMod val="75000"/>
                    <a:lumOff val="25000"/>
                  </a:schemeClr>
                </a:solidFill>
                <a:latin typeface="San serif"/>
                <a:cs typeface="San serif"/>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6" name="Slide Number Placeholder 5"/>
          <p:cNvSpPr>
            <a:spLocks noGrp="1"/>
          </p:cNvSpPr>
          <p:nvPr>
            <p:ph type="sldNum" sz="quarter" idx="12"/>
          </p:nvPr>
        </p:nvSpPr>
        <p:spPr/>
        <p:txBody>
          <a:bodyPr/>
          <a:lstStyle/>
          <a:p>
            <a:fld id="{4E77BC79-9480-1042-96E1-82B94DA0811E}" type="slidenum">
              <a:rPr lang="en-US" smtClean="0"/>
              <a:t>‹#›</a:t>
            </a:fld>
            <a:endParaRPr lang="en-US"/>
          </a:p>
        </p:txBody>
      </p:sp>
    </p:spTree>
    <p:extLst>
      <p:ext uri="{BB962C8B-B14F-4D97-AF65-F5344CB8AC3E}">
        <p14:creationId xmlns:p14="http://schemas.microsoft.com/office/powerpoint/2010/main" val="36931793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lvl1pPr>
              <a:defRPr b="1"/>
            </a:lvl1pPr>
          </a:lstStyle>
          <a:p>
            <a:r>
              <a:rPr lang="en-US" dirty="0"/>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3268F7F9-70EC-BD49-8928-7CB170F9795A}" type="datetime1">
              <a:rPr lang="en-US" smtClean="0"/>
              <a:t>9/1/21</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4E77BC79-9480-1042-96E1-82B94DA0811E}" type="slidenum">
              <a:rPr lang="en-US" smtClean="0"/>
              <a:t>‹#›</a:t>
            </a:fld>
            <a:endParaRPr lang="en-US"/>
          </a:p>
        </p:txBody>
      </p:sp>
    </p:spTree>
    <p:extLst>
      <p:ext uri="{BB962C8B-B14F-4D97-AF65-F5344CB8AC3E}">
        <p14:creationId xmlns:p14="http://schemas.microsoft.com/office/powerpoint/2010/main" val="23125942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Rectangle 5"/>
          <p:cNvSpPr>
            <a:spLocks noGrp="1" noChangeArrowheads="1"/>
          </p:cNvSpPr>
          <p:nvPr>
            <p:ph type="dt" sz="half" idx="10"/>
          </p:nvPr>
        </p:nvSpPr>
        <p:spPr>
          <a:ln/>
        </p:spPr>
        <p:txBody>
          <a:bodyPr/>
          <a:lstStyle>
            <a:lvl1pPr>
              <a:defRPr/>
            </a:lvl1pPr>
          </a:lstStyle>
          <a:p>
            <a:pPr>
              <a:defRPr/>
            </a:pPr>
            <a:endParaRPr lang="en-US" altLang="zh-TW"/>
          </a:p>
        </p:txBody>
      </p:sp>
      <p:sp>
        <p:nvSpPr>
          <p:cNvPr id="5" name="Rectangle 6"/>
          <p:cNvSpPr>
            <a:spLocks noGrp="1" noChangeArrowheads="1"/>
          </p:cNvSpPr>
          <p:nvPr>
            <p:ph type="ftr" sz="quarter" idx="11"/>
          </p:nvPr>
        </p:nvSpPr>
        <p:spPr>
          <a:ln/>
        </p:spPr>
        <p:txBody>
          <a:bodyPr/>
          <a:lstStyle>
            <a:lvl1pPr>
              <a:defRPr/>
            </a:lvl1pPr>
          </a:lstStyle>
          <a:p>
            <a:pPr>
              <a:defRPr/>
            </a:pPr>
            <a:endParaRPr lang="en-US" altLang="zh-TW"/>
          </a:p>
        </p:txBody>
      </p:sp>
      <p:sp>
        <p:nvSpPr>
          <p:cNvPr id="6" name="Rectangle 9"/>
          <p:cNvSpPr>
            <a:spLocks noGrp="1" noChangeArrowheads="1"/>
          </p:cNvSpPr>
          <p:nvPr>
            <p:ph type="sldNum" sz="quarter" idx="12"/>
          </p:nvPr>
        </p:nvSpPr>
        <p:spPr>
          <a:ln/>
        </p:spPr>
        <p:txBody>
          <a:bodyPr/>
          <a:lstStyle>
            <a:lvl1pPr>
              <a:defRPr/>
            </a:lvl1pPr>
          </a:lstStyle>
          <a:p>
            <a:pPr>
              <a:defRPr/>
            </a:pPr>
            <a:fld id="{F1960077-8DEA-41E1-88D1-BFE7E9CCAEDB}" type="slidenum">
              <a:rPr lang="en-US" altLang="zh-TW"/>
              <a:pPr>
                <a:defRPr/>
              </a:pPr>
              <a:t>‹#›</a:t>
            </a:fld>
            <a:endParaRPr lang="en-US" altLang="zh-TW"/>
          </a:p>
        </p:txBody>
      </p:sp>
    </p:spTree>
    <p:extLst>
      <p:ext uri="{BB962C8B-B14F-4D97-AF65-F5344CB8AC3E}">
        <p14:creationId xmlns:p14="http://schemas.microsoft.com/office/powerpoint/2010/main" val="29496150"/>
      </p:ext>
    </p:extLst>
  </p:cSld>
  <p:clrMapOvr>
    <a:masterClrMapping/>
  </p:clrMapOvr>
  <p:transition spd="slow"/>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457200" y="6356350"/>
            <a:ext cx="2133600" cy="365125"/>
          </a:xfrm>
          <a:prstGeom prst="rect">
            <a:avLst/>
          </a:prstGeom>
        </p:spPr>
        <p:txBody>
          <a:bodyPr/>
          <a:lstStyle/>
          <a:p>
            <a:fld id="{148EBF9C-0147-DE49-BEBF-5601345D794C}" type="datetime1">
              <a:rPr lang="en-US" smtClean="0"/>
              <a:t>9/1/21</a:t>
            </a:fld>
            <a:endParaRPr lang="en-US" dirty="0"/>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4E77BC79-9480-1042-96E1-82B94DA0811E}" type="slidenum">
              <a:rPr lang="en-US" smtClean="0"/>
              <a:t>‹#›</a:t>
            </a:fld>
            <a:endParaRPr lang="en-US"/>
          </a:p>
        </p:txBody>
      </p:sp>
      <p:pic>
        <p:nvPicPr>
          <p:cNvPr id="11" name="Picture 10" descr="master_bluesidebar.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787400"/>
            <a:ext cx="101600" cy="1041400"/>
          </a:xfrm>
          <a:prstGeom prst="rect">
            <a:avLst/>
          </a:prstGeom>
        </p:spPr>
      </p:pic>
      <p:sp>
        <p:nvSpPr>
          <p:cNvPr id="13" name="Title 1">
            <a:extLst>
              <a:ext uri="{FF2B5EF4-FFF2-40B4-BE49-F238E27FC236}">
                <a16:creationId xmlns:a16="http://schemas.microsoft.com/office/drawing/2014/main" id="{39111999-15EC-814B-B32F-0BBC9D8C03A2}"/>
              </a:ext>
            </a:extLst>
          </p:cNvPr>
          <p:cNvSpPr>
            <a:spLocks noGrp="1"/>
          </p:cNvSpPr>
          <p:nvPr>
            <p:ph type="title"/>
          </p:nvPr>
        </p:nvSpPr>
        <p:spPr>
          <a:xfrm>
            <a:off x="628650" y="157302"/>
            <a:ext cx="7886700" cy="964910"/>
          </a:xfrm>
        </p:spPr>
        <p:txBody>
          <a:bodyPr>
            <a:normAutofit/>
          </a:bodyPr>
          <a:lstStyle>
            <a:lvl1pPr>
              <a:defRPr sz="3800" b="1"/>
            </a:lvl1pPr>
          </a:lstStyle>
          <a:p>
            <a:r>
              <a:rPr lang="en-US" dirty="0"/>
              <a:t>Click to edit Master title style</a:t>
            </a:r>
          </a:p>
        </p:txBody>
      </p:sp>
      <p:sp>
        <p:nvSpPr>
          <p:cNvPr id="14" name="Content Placeholder 2">
            <a:extLst>
              <a:ext uri="{FF2B5EF4-FFF2-40B4-BE49-F238E27FC236}">
                <a16:creationId xmlns:a16="http://schemas.microsoft.com/office/drawing/2014/main" id="{C2823809-6443-6843-AD09-B59B7379BABD}"/>
              </a:ext>
            </a:extLst>
          </p:cNvPr>
          <p:cNvSpPr>
            <a:spLocks noGrp="1"/>
          </p:cNvSpPr>
          <p:nvPr>
            <p:ph idx="1"/>
          </p:nvPr>
        </p:nvSpPr>
        <p:spPr>
          <a:xfrm>
            <a:off x="628650" y="1295944"/>
            <a:ext cx="7886700" cy="4659339"/>
          </a:xfrm>
        </p:spPr>
        <p:txBody>
          <a:bodyPr/>
          <a:lstStyle>
            <a:lvl1pPr marL="228600" indent="-411480">
              <a:buFont typeface="Wingdings" pitchFamily="2" charset="2"/>
              <a:buChar char="q"/>
              <a:defRPr sz="2600" b="1"/>
            </a:lvl1pPr>
            <a:lvl2pPr indent="-377190">
              <a:defRPr/>
            </a:lvl2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15" name="直線接點 7">
            <a:extLst>
              <a:ext uri="{FF2B5EF4-FFF2-40B4-BE49-F238E27FC236}">
                <a16:creationId xmlns:a16="http://schemas.microsoft.com/office/drawing/2014/main" id="{27172727-4FEE-2641-9E0E-1B9B287C1DE0}"/>
              </a:ext>
            </a:extLst>
          </p:cNvPr>
          <p:cNvCxnSpPr>
            <a:cxnSpLocks/>
          </p:cNvCxnSpPr>
          <p:nvPr userDrawn="1"/>
        </p:nvCxnSpPr>
        <p:spPr>
          <a:xfrm>
            <a:off x="628650" y="1077455"/>
            <a:ext cx="7886700" cy="0"/>
          </a:xfrm>
          <a:prstGeom prst="line">
            <a:avLst/>
          </a:prstGeom>
          <a:ln w="38100">
            <a:solidFill>
              <a:schemeClr val="accent5">
                <a:alpha val="5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10760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lvl1pPr>
          </a:lstStyle>
          <a:p>
            <a:r>
              <a:rPr lang="en-US" dirty="0"/>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atin typeface="Sen sarif"/>
                <a:cs typeface="Sen sarif"/>
              </a:defRPr>
            </a:lvl1pPr>
            <a:lvl2pPr>
              <a:defRPr sz="2400">
                <a:latin typeface="Sen sarif"/>
                <a:cs typeface="Sen sarif"/>
              </a:defRPr>
            </a:lvl2pPr>
            <a:lvl3pPr>
              <a:defRPr sz="2000">
                <a:latin typeface="Sen sarif"/>
                <a:cs typeface="Sen sarif"/>
              </a:defRPr>
            </a:lvl3pPr>
            <a:lvl4pPr>
              <a:defRPr sz="1800">
                <a:latin typeface="Sen sarif"/>
                <a:cs typeface="Sen sarif"/>
              </a:defRPr>
            </a:lvl4pPr>
            <a:lvl5pPr>
              <a:defRPr sz="1800">
                <a:latin typeface="Sen sarif"/>
                <a:cs typeface="Sen sarif"/>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5220C52D-8C02-5E4D-9426-D1EE2725AF8B}" type="datetime1">
              <a:rPr lang="en-US" smtClean="0"/>
              <a:t>9/1/21</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7" name="Slide Number Placeholder 6"/>
          <p:cNvSpPr>
            <a:spLocks noGrp="1"/>
          </p:cNvSpPr>
          <p:nvPr>
            <p:ph type="sldNum" sz="quarter" idx="12"/>
          </p:nvPr>
        </p:nvSpPr>
        <p:spPr>
          <a:xfrm>
            <a:off x="6899555" y="6356350"/>
            <a:ext cx="2133600" cy="365125"/>
          </a:xfrm>
        </p:spPr>
        <p:txBody>
          <a:bodyPr/>
          <a:lstStyle/>
          <a:p>
            <a:fld id="{4E77BC79-9480-1042-96E1-82B94DA0811E}" type="slidenum">
              <a:rPr lang="en-US" smtClean="0"/>
              <a:t>‹#›</a:t>
            </a:fld>
            <a:endParaRPr lang="en-US" dirty="0"/>
          </a:p>
        </p:txBody>
      </p:sp>
      <p:pic>
        <p:nvPicPr>
          <p:cNvPr id="9" name="Picture 8" descr="master_bluesidebar.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787400"/>
            <a:ext cx="101600" cy="1041400"/>
          </a:xfrm>
          <a:prstGeom prst="rect">
            <a:avLst/>
          </a:prstGeom>
        </p:spPr>
      </p:pic>
      <p:cxnSp>
        <p:nvCxnSpPr>
          <p:cNvPr id="10" name="直線接點 7"/>
          <p:cNvCxnSpPr/>
          <p:nvPr userDrawn="1"/>
        </p:nvCxnSpPr>
        <p:spPr>
          <a:xfrm>
            <a:off x="457200" y="1178985"/>
            <a:ext cx="8229600"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576291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lvl1pPr>
          </a:lstStyle>
          <a:p>
            <a:r>
              <a:rPr lang="en-US" dirty="0"/>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457200" y="6356350"/>
            <a:ext cx="2133600" cy="365125"/>
          </a:xfrm>
          <a:prstGeom prst="rect">
            <a:avLst/>
          </a:prstGeom>
        </p:spPr>
        <p:txBody>
          <a:bodyPr/>
          <a:lstStyle/>
          <a:p>
            <a:fld id="{AF953D56-53FA-064E-AAF8-1376460A6387}" type="datetime1">
              <a:rPr lang="en-US" smtClean="0"/>
              <a:t>9/1/21</a:t>
            </a:fld>
            <a:endParaRPr lang="en-US"/>
          </a:p>
        </p:txBody>
      </p:sp>
      <p:sp>
        <p:nvSpPr>
          <p:cNvPr id="8" name="Footer Placeholder 7"/>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9" name="Slide Number Placeholder 8"/>
          <p:cNvSpPr>
            <a:spLocks noGrp="1"/>
          </p:cNvSpPr>
          <p:nvPr>
            <p:ph type="sldNum" sz="quarter" idx="12"/>
          </p:nvPr>
        </p:nvSpPr>
        <p:spPr>
          <a:xfrm>
            <a:off x="6899555" y="6356350"/>
            <a:ext cx="2133600" cy="365125"/>
          </a:xfrm>
        </p:spPr>
        <p:txBody>
          <a:bodyPr/>
          <a:lstStyle/>
          <a:p>
            <a:fld id="{4E77BC79-9480-1042-96E1-82B94DA0811E}" type="slidenum">
              <a:rPr lang="en-US" smtClean="0"/>
              <a:t>‹#›</a:t>
            </a:fld>
            <a:endParaRPr lang="en-US"/>
          </a:p>
        </p:txBody>
      </p:sp>
      <p:pic>
        <p:nvPicPr>
          <p:cNvPr id="10" name="Picture 9" descr="master_bluesidebar.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787400"/>
            <a:ext cx="101600" cy="1041400"/>
          </a:xfrm>
          <a:prstGeom prst="rect">
            <a:avLst/>
          </a:prstGeom>
        </p:spPr>
      </p:pic>
      <p:cxnSp>
        <p:nvCxnSpPr>
          <p:cNvPr id="11" name="直線接點 7"/>
          <p:cNvCxnSpPr/>
          <p:nvPr userDrawn="1"/>
        </p:nvCxnSpPr>
        <p:spPr>
          <a:xfrm>
            <a:off x="457200" y="1178985"/>
            <a:ext cx="8229600"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025746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lvl1pPr>
          </a:lstStyle>
          <a:p>
            <a:r>
              <a:rPr lang="en-US" dirty="0"/>
              <a:t>Click to edit Master title style</a:t>
            </a:r>
          </a:p>
        </p:txBody>
      </p:sp>
      <p:sp>
        <p:nvSpPr>
          <p:cNvPr id="3" name="Date Placeholder 2"/>
          <p:cNvSpPr>
            <a:spLocks noGrp="1"/>
          </p:cNvSpPr>
          <p:nvPr>
            <p:ph type="dt" sz="half" idx="10"/>
          </p:nvPr>
        </p:nvSpPr>
        <p:spPr>
          <a:xfrm>
            <a:off x="457200" y="6356350"/>
            <a:ext cx="2133600" cy="365125"/>
          </a:xfrm>
          <a:prstGeom prst="rect">
            <a:avLst/>
          </a:prstGeom>
        </p:spPr>
        <p:txBody>
          <a:bodyPr/>
          <a:lstStyle/>
          <a:p>
            <a:fld id="{6B01A23A-B960-2540-B8F5-FE58184F77E8}" type="datetime1">
              <a:rPr lang="en-US" smtClean="0"/>
              <a:t>9/1/21</a:t>
            </a:fld>
            <a:endParaRPr lang="en-US"/>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5" name="Slide Number Placeholder 4"/>
          <p:cNvSpPr>
            <a:spLocks noGrp="1"/>
          </p:cNvSpPr>
          <p:nvPr>
            <p:ph type="sldNum" sz="quarter" idx="12"/>
          </p:nvPr>
        </p:nvSpPr>
        <p:spPr>
          <a:xfrm>
            <a:off x="6899555" y="6356350"/>
            <a:ext cx="2133600" cy="365125"/>
          </a:xfrm>
        </p:spPr>
        <p:txBody>
          <a:bodyPr/>
          <a:lstStyle/>
          <a:p>
            <a:fld id="{4E77BC79-9480-1042-96E1-82B94DA0811E}" type="slidenum">
              <a:rPr lang="en-US" smtClean="0"/>
              <a:t>‹#›</a:t>
            </a:fld>
            <a:endParaRPr lang="en-US"/>
          </a:p>
        </p:txBody>
      </p:sp>
    </p:spTree>
    <p:extLst>
      <p:ext uri="{BB962C8B-B14F-4D97-AF65-F5344CB8AC3E}">
        <p14:creationId xmlns:p14="http://schemas.microsoft.com/office/powerpoint/2010/main" val="33529428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p>
            <a:fld id="{5FA2E91B-46B4-4840-8C61-93A81CE7D388}" type="datetime1">
              <a:rPr lang="en-US" smtClean="0"/>
              <a:t>9/1/21</a:t>
            </a:fld>
            <a:endParaRPr lang="en-US"/>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4" name="Slide Number Placeholder 3"/>
          <p:cNvSpPr>
            <a:spLocks noGrp="1"/>
          </p:cNvSpPr>
          <p:nvPr>
            <p:ph type="sldNum" sz="quarter" idx="12"/>
          </p:nvPr>
        </p:nvSpPr>
        <p:spPr>
          <a:xfrm>
            <a:off x="6899555" y="6351498"/>
            <a:ext cx="2133600" cy="365125"/>
          </a:xfrm>
        </p:spPr>
        <p:txBody>
          <a:bodyPr/>
          <a:lstStyle/>
          <a:p>
            <a:fld id="{4E77BC79-9480-1042-96E1-82B94DA0811E}" type="slidenum">
              <a:rPr lang="en-US" smtClean="0"/>
              <a:t>‹#›</a:t>
            </a:fld>
            <a:endParaRPr lang="en-US"/>
          </a:p>
        </p:txBody>
      </p:sp>
    </p:spTree>
    <p:extLst>
      <p:ext uri="{BB962C8B-B14F-4D97-AF65-F5344CB8AC3E}">
        <p14:creationId xmlns:p14="http://schemas.microsoft.com/office/powerpoint/2010/main" val="31496533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F4512308-29C4-F544-A0F1-FBC3C4067138}" type="datetime1">
              <a:rPr lang="en-US" smtClean="0"/>
              <a:t>9/1/21</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4E77BC79-9480-1042-96E1-82B94DA0811E}" type="slidenum">
              <a:rPr lang="en-US" smtClean="0"/>
              <a:t>‹#›</a:t>
            </a:fld>
            <a:endParaRPr lang="en-US"/>
          </a:p>
        </p:txBody>
      </p:sp>
    </p:spTree>
    <p:extLst>
      <p:ext uri="{BB962C8B-B14F-4D97-AF65-F5344CB8AC3E}">
        <p14:creationId xmlns:p14="http://schemas.microsoft.com/office/powerpoint/2010/main" val="16548350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786C1DF2-18E9-F140-80E5-AA07E724E416}" type="datetime1">
              <a:rPr lang="en-US" smtClean="0"/>
              <a:t>9/1/21</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4E77BC79-9480-1042-96E1-82B94DA0811E}" type="slidenum">
              <a:rPr lang="en-US" smtClean="0"/>
              <a:t>‹#›</a:t>
            </a:fld>
            <a:endParaRPr lang="en-US"/>
          </a:p>
        </p:txBody>
      </p:sp>
    </p:spTree>
    <p:extLst>
      <p:ext uri="{BB962C8B-B14F-4D97-AF65-F5344CB8AC3E}">
        <p14:creationId xmlns:p14="http://schemas.microsoft.com/office/powerpoint/2010/main" val="37873768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60EDF656-61DC-9A42-8D01-12AB0AEA89CE}" type="datetime1">
              <a:rPr lang="en-US" smtClean="0"/>
              <a:t>9/1/21</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4E77BC79-9480-1042-96E1-82B94DA0811E}" type="slidenum">
              <a:rPr lang="en-US" smtClean="0"/>
              <a:t>‹#›</a:t>
            </a:fld>
            <a:endParaRPr lang="en-US"/>
          </a:p>
        </p:txBody>
      </p:sp>
    </p:spTree>
    <p:extLst>
      <p:ext uri="{BB962C8B-B14F-4D97-AF65-F5344CB8AC3E}">
        <p14:creationId xmlns:p14="http://schemas.microsoft.com/office/powerpoint/2010/main" val="30289871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9"/>
            <a:ext cx="8229600" cy="680402"/>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457200" y="1422400"/>
            <a:ext cx="8229600" cy="47037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6899555" y="6374616"/>
            <a:ext cx="2133600" cy="365125"/>
          </a:xfrm>
          <a:prstGeom prst="rect">
            <a:avLst/>
          </a:prstGeom>
        </p:spPr>
        <p:txBody>
          <a:bodyPr vert="horz" lIns="91440" tIns="45720" rIns="91440" bIns="45720" rtlCol="0" anchor="ctr"/>
          <a:lstStyle>
            <a:lvl1pPr algn="r">
              <a:defRPr sz="1200">
                <a:solidFill>
                  <a:srgbClr val="000000"/>
                </a:solidFill>
              </a:defRPr>
            </a:lvl1pPr>
          </a:lstStyle>
          <a:p>
            <a:fld id="{4E77BC79-9480-1042-96E1-82B94DA0811E}" type="slidenum">
              <a:rPr lang="en-US" smtClean="0"/>
              <a:pPr/>
              <a:t>‹#›</a:t>
            </a:fld>
            <a:endParaRPr lang="en-US" dirty="0"/>
          </a:p>
        </p:txBody>
      </p:sp>
    </p:spTree>
    <p:extLst>
      <p:ext uri="{BB962C8B-B14F-4D97-AF65-F5344CB8AC3E}">
        <p14:creationId xmlns:p14="http://schemas.microsoft.com/office/powerpoint/2010/main" val="1191244257"/>
      </p:ext>
    </p:extLst>
  </p:cSld>
  <p:clrMap bg1="lt1" tx1="dk1" bg2="lt2" tx2="dk2" accent1="accent1" accent2="accent2" accent3="accent3" accent4="accent4" accent5="accent5" accent6="accent6" hlink="hlink" folHlink="folHlink"/>
  <p:sldLayoutIdLst>
    <p:sldLayoutId id="2147483651" r:id="rId1"/>
    <p:sldLayoutId id="2147483650"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Lst>
  <p:hf hdr="0" ftr="0" dt="0"/>
  <p:txStyles>
    <p:titleStyle>
      <a:lvl1pPr algn="l" defTabSz="457200" rtl="0" eaLnBrk="1" latinLnBrk="0" hangingPunct="1">
        <a:spcBef>
          <a:spcPct val="0"/>
        </a:spcBef>
        <a:buNone/>
        <a:defRPr sz="4000" kern="1200">
          <a:solidFill>
            <a:schemeClr val="tx1"/>
          </a:solidFill>
          <a:latin typeface="San serif"/>
          <a:ea typeface="+mj-ea"/>
          <a:cs typeface="San serif"/>
        </a:defRPr>
      </a:lvl1pPr>
    </p:titleStyle>
    <p:bodyStyle>
      <a:lvl1pPr marL="342900" indent="-342900" algn="l" defTabSz="457200" rtl="0" eaLnBrk="1" latinLnBrk="0" hangingPunct="1">
        <a:spcBef>
          <a:spcPct val="20000"/>
        </a:spcBef>
        <a:buFont typeface="Wingdings" charset="2"/>
        <a:buChar char="q"/>
        <a:defRPr sz="2800" kern="1200">
          <a:solidFill>
            <a:schemeClr val="tx1"/>
          </a:solidFill>
          <a:latin typeface="San serif"/>
          <a:ea typeface="+mn-ea"/>
          <a:cs typeface="San serif"/>
        </a:defRPr>
      </a:lvl1pPr>
      <a:lvl2pPr marL="742950" indent="-285750" algn="l" defTabSz="457200" rtl="0" eaLnBrk="1" latinLnBrk="0" hangingPunct="1">
        <a:spcBef>
          <a:spcPct val="20000"/>
        </a:spcBef>
        <a:buFont typeface="Wingdings" charset="2"/>
        <a:buChar char="q"/>
        <a:defRPr sz="2400" kern="1200">
          <a:solidFill>
            <a:schemeClr val="tx1"/>
          </a:solidFill>
          <a:latin typeface="San serif"/>
          <a:ea typeface="+mn-ea"/>
          <a:cs typeface="San serif"/>
        </a:defRPr>
      </a:lvl2pPr>
      <a:lvl3pPr marL="1143000" indent="-228600" algn="l" defTabSz="457200" rtl="0" eaLnBrk="1" latinLnBrk="0" hangingPunct="1">
        <a:spcBef>
          <a:spcPct val="20000"/>
        </a:spcBef>
        <a:buFont typeface="Arial"/>
        <a:buChar char="•"/>
        <a:defRPr sz="2000" kern="1200">
          <a:solidFill>
            <a:schemeClr val="tx1"/>
          </a:solidFill>
          <a:latin typeface="San serif"/>
          <a:ea typeface="+mn-ea"/>
          <a:cs typeface="San serif"/>
        </a:defRPr>
      </a:lvl3pPr>
      <a:lvl4pPr marL="1600200" indent="-228600" algn="l" defTabSz="457200" rtl="0" eaLnBrk="1" latinLnBrk="0" hangingPunct="1">
        <a:spcBef>
          <a:spcPct val="20000"/>
        </a:spcBef>
        <a:buFont typeface="Arial"/>
        <a:buChar char="•"/>
        <a:defRPr sz="1800" kern="1200">
          <a:solidFill>
            <a:schemeClr val="tx1"/>
          </a:solidFill>
          <a:latin typeface="San serif"/>
          <a:ea typeface="+mn-ea"/>
          <a:cs typeface="San serif"/>
        </a:defRPr>
      </a:lvl4pPr>
      <a:lvl5pPr marL="2057400" indent="-228600" algn="l" defTabSz="457200" rtl="0" eaLnBrk="1" latinLnBrk="0" hangingPunct="1">
        <a:spcBef>
          <a:spcPct val="20000"/>
        </a:spcBef>
        <a:buFont typeface="Arial"/>
        <a:buChar char="•"/>
        <a:defRPr sz="1800" kern="1200">
          <a:solidFill>
            <a:schemeClr val="tx1"/>
          </a:solidFill>
          <a:latin typeface="San serif"/>
          <a:ea typeface="+mn-ea"/>
          <a:cs typeface="San serif"/>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www.cade.utah.edu/"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www.onlinegdb.com/" TargetMode="External"/><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16.jpeg"/><Relationship Id="rId13" Type="http://schemas.openxmlformats.org/officeDocument/2006/relationships/image" Target="../media/image21.jpeg"/><Relationship Id="rId3" Type="http://schemas.openxmlformats.org/officeDocument/2006/relationships/image" Target="../media/image11.png"/><Relationship Id="rId7" Type="http://schemas.openxmlformats.org/officeDocument/2006/relationships/image" Target="../media/image15.jpeg"/><Relationship Id="rId12"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0" Type="http://schemas.openxmlformats.org/officeDocument/2006/relationships/image" Target="../media/image18.jpeg"/><Relationship Id="rId4" Type="http://schemas.openxmlformats.org/officeDocument/2006/relationships/image" Target="../media/image12.png"/><Relationship Id="rId9" Type="http://schemas.openxmlformats.org/officeDocument/2006/relationships/image" Target="../media/image17.jpeg"/><Relationship Id="rId14" Type="http://schemas.openxmlformats.org/officeDocument/2006/relationships/image" Target="../media/image22.jpeg"/></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4.wmf"/><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5.jpeg"/></Relationships>
</file>

<file path=ppt/slides/_rels/slide18.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6.xml"/><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mailto:tsung-wei.huang@utah.edu"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hyperlink" Target="https://github.com/tsung-wei-huang/cs1420" TargetMode="External"/><Relationship Id="rId4" Type="http://schemas.openxmlformats.org/officeDocument/2006/relationships/hyperlink" Target="https://utah.zoom.us/j/2468214418" TargetMode="Externa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hyperlink" Target="https://github.com/tsung-wei-huang/cs1420"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s://regulations.utah.edu/academics/6-400.php"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en.cppreference.com/w/"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s://www.youtube.com/user/CppCon" TargetMode="Externa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F7C883-7AFF-244C-AF4A-5B8B8A2E1248}"/>
              </a:ext>
            </a:extLst>
          </p:cNvPr>
          <p:cNvSpPr>
            <a:spLocks noGrp="1"/>
          </p:cNvSpPr>
          <p:nvPr>
            <p:ph type="title"/>
          </p:nvPr>
        </p:nvSpPr>
        <p:spPr>
          <a:xfrm>
            <a:off x="581732" y="688058"/>
            <a:ext cx="7980533" cy="2221397"/>
          </a:xfrm>
        </p:spPr>
        <p:txBody>
          <a:bodyPr/>
          <a:lstStyle/>
          <a:p>
            <a:r>
              <a:rPr lang="en-US" sz="4800" dirty="0"/>
              <a:t>Lecture 1: Introduction to Programming</a:t>
            </a:r>
          </a:p>
        </p:txBody>
      </p:sp>
      <p:sp>
        <p:nvSpPr>
          <p:cNvPr id="4" name="Slide Number Placeholder 3">
            <a:extLst>
              <a:ext uri="{FF2B5EF4-FFF2-40B4-BE49-F238E27FC236}">
                <a16:creationId xmlns:a16="http://schemas.microsoft.com/office/drawing/2014/main" id="{BB9C9C05-F347-0C4F-946E-E4F1C7A091AA}"/>
              </a:ext>
            </a:extLst>
          </p:cNvPr>
          <p:cNvSpPr>
            <a:spLocks noGrp="1"/>
          </p:cNvSpPr>
          <p:nvPr>
            <p:ph type="sldNum" sz="quarter" idx="12"/>
          </p:nvPr>
        </p:nvSpPr>
        <p:spPr/>
        <p:txBody>
          <a:bodyPr/>
          <a:lstStyle/>
          <a:p>
            <a:fld id="{4E77BC79-9480-1042-96E1-82B94DA0811E}" type="slidenum">
              <a:rPr lang="en-US" smtClean="0"/>
              <a:t>1</a:t>
            </a:fld>
            <a:endParaRPr lang="en-US"/>
          </a:p>
        </p:txBody>
      </p:sp>
      <p:sp>
        <p:nvSpPr>
          <p:cNvPr id="5" name="Rectangle 4">
            <a:extLst>
              <a:ext uri="{FF2B5EF4-FFF2-40B4-BE49-F238E27FC236}">
                <a16:creationId xmlns:a16="http://schemas.microsoft.com/office/drawing/2014/main" id="{6195A4A3-FF99-754A-8985-6F0657A95CA5}"/>
              </a:ext>
            </a:extLst>
          </p:cNvPr>
          <p:cNvSpPr/>
          <p:nvPr/>
        </p:nvSpPr>
        <p:spPr>
          <a:xfrm>
            <a:off x="0" y="2909455"/>
            <a:ext cx="9144000" cy="1864599"/>
          </a:xfrm>
          <a:prstGeom prst="rect">
            <a:avLst/>
          </a:prstGeom>
          <a:solidFill>
            <a:schemeClr val="tx1">
              <a:lumMod val="85000"/>
            </a:schemeClr>
          </a:solidFill>
          <a:ln>
            <a:solidFill>
              <a:schemeClr val="tx1">
                <a:lumMod val="9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bg1"/>
                </a:solidFill>
              </a:rPr>
              <a:t>Dr. Tsung-Wei Huang</a:t>
            </a:r>
          </a:p>
          <a:p>
            <a:pPr algn="ctr"/>
            <a:r>
              <a:rPr lang="en-US" sz="2800" dirty="0">
                <a:solidFill>
                  <a:schemeClr val="bg1"/>
                </a:solidFill>
              </a:rPr>
              <a:t>Department of Electrical and Computer Engineering</a:t>
            </a:r>
          </a:p>
          <a:p>
            <a:pPr algn="ctr"/>
            <a:r>
              <a:rPr lang="en-US" sz="2800" dirty="0">
                <a:solidFill>
                  <a:schemeClr val="bg1"/>
                </a:solidFill>
              </a:rPr>
              <a:t>University of Utah, Salt Lake City, UT</a:t>
            </a:r>
          </a:p>
        </p:txBody>
      </p:sp>
      <p:pic>
        <p:nvPicPr>
          <p:cNvPr id="6" name="Picture 5">
            <a:extLst>
              <a:ext uri="{FF2B5EF4-FFF2-40B4-BE49-F238E27FC236}">
                <a16:creationId xmlns:a16="http://schemas.microsoft.com/office/drawing/2014/main" id="{43B3622F-8CA1-A84F-81BC-C2A1FCAEAC63}"/>
              </a:ext>
            </a:extLst>
          </p:cNvPr>
          <p:cNvPicPr>
            <a:picLocks noChangeAspect="1"/>
          </p:cNvPicPr>
          <p:nvPr/>
        </p:nvPicPr>
        <p:blipFill rotWithShape="1">
          <a:blip r:embed="rId3"/>
          <a:srcRect t="36788" b="11971"/>
          <a:stretch/>
        </p:blipFill>
        <p:spPr>
          <a:xfrm>
            <a:off x="-1" y="4788568"/>
            <a:ext cx="9144000" cy="2069432"/>
          </a:xfrm>
          <a:prstGeom prst="rect">
            <a:avLst/>
          </a:prstGeom>
        </p:spPr>
      </p:pic>
    </p:spTree>
    <p:extLst>
      <p:ext uri="{BB962C8B-B14F-4D97-AF65-F5344CB8AC3E}">
        <p14:creationId xmlns:p14="http://schemas.microsoft.com/office/powerpoint/2010/main" val="9083329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8DA2E2-788E-864A-899C-939AD5661413}"/>
              </a:ext>
            </a:extLst>
          </p:cNvPr>
          <p:cNvSpPr>
            <a:spLocks noGrp="1"/>
          </p:cNvSpPr>
          <p:nvPr>
            <p:ph type="sldNum" sz="quarter" idx="12"/>
          </p:nvPr>
        </p:nvSpPr>
        <p:spPr/>
        <p:txBody>
          <a:bodyPr/>
          <a:lstStyle/>
          <a:p>
            <a:fld id="{4E77BC79-9480-1042-96E1-82B94DA0811E}" type="slidenum">
              <a:rPr lang="en-US" smtClean="0"/>
              <a:t>10</a:t>
            </a:fld>
            <a:endParaRPr lang="en-US"/>
          </a:p>
        </p:txBody>
      </p:sp>
      <p:sp>
        <p:nvSpPr>
          <p:cNvPr id="3" name="Title 2">
            <a:extLst>
              <a:ext uri="{FF2B5EF4-FFF2-40B4-BE49-F238E27FC236}">
                <a16:creationId xmlns:a16="http://schemas.microsoft.com/office/drawing/2014/main" id="{A3349A45-517F-FC43-950E-F69F4A83E064}"/>
              </a:ext>
            </a:extLst>
          </p:cNvPr>
          <p:cNvSpPr>
            <a:spLocks noGrp="1"/>
          </p:cNvSpPr>
          <p:nvPr>
            <p:ph type="title"/>
          </p:nvPr>
        </p:nvSpPr>
        <p:spPr/>
        <p:txBody>
          <a:bodyPr/>
          <a:lstStyle/>
          <a:p>
            <a:r>
              <a:rPr lang="en-US" dirty="0"/>
              <a:t>Utah CADE Machines</a:t>
            </a:r>
          </a:p>
        </p:txBody>
      </p:sp>
      <p:sp>
        <p:nvSpPr>
          <p:cNvPr id="4" name="Content Placeholder 3">
            <a:extLst>
              <a:ext uri="{FF2B5EF4-FFF2-40B4-BE49-F238E27FC236}">
                <a16:creationId xmlns:a16="http://schemas.microsoft.com/office/drawing/2014/main" id="{2EEE2E4D-8BF1-0445-8E04-D5BC8B1DB6BC}"/>
              </a:ext>
            </a:extLst>
          </p:cNvPr>
          <p:cNvSpPr>
            <a:spLocks noGrp="1"/>
          </p:cNvSpPr>
          <p:nvPr>
            <p:ph idx="1"/>
          </p:nvPr>
        </p:nvSpPr>
        <p:spPr>
          <a:xfrm>
            <a:off x="628650" y="1295944"/>
            <a:ext cx="7886700" cy="5404754"/>
          </a:xfrm>
        </p:spPr>
        <p:txBody>
          <a:bodyPr/>
          <a:lstStyle/>
          <a:p>
            <a:r>
              <a:rPr lang="en-US" dirty="0"/>
              <a:t>All of you should have access to CADE servers</a:t>
            </a:r>
          </a:p>
          <a:p>
            <a:pPr lvl="1"/>
            <a:r>
              <a:rPr lang="en-US" dirty="0"/>
              <a:t>If not, go apply for one at: </a:t>
            </a:r>
            <a:r>
              <a:rPr lang="en-US" dirty="0">
                <a:hlinkClick r:id="rId3"/>
              </a:rPr>
              <a:t>https://www.cade.utah.edu/</a:t>
            </a:r>
            <a:endParaRPr lang="en-US" dirty="0"/>
          </a:p>
          <a:p>
            <a:r>
              <a:rPr lang="en-US" dirty="0"/>
              <a:t>CADE machines have all the facilities we need</a:t>
            </a:r>
          </a:p>
          <a:p>
            <a:pPr lvl="1"/>
            <a:r>
              <a:rPr lang="en-US" dirty="0"/>
              <a:t>Domain: </a:t>
            </a:r>
            <a:r>
              <a:rPr lang="en-US" dirty="0" err="1"/>
              <a:t>labX-Y.eng.utah.edu</a:t>
            </a:r>
            <a:endParaRPr lang="en-US" dirty="0"/>
          </a:p>
          <a:p>
            <a:pPr lvl="2"/>
            <a:r>
              <a:rPr lang="en-US" dirty="0"/>
              <a:t>X = 1, 2, 3, … (# of lab space)</a:t>
            </a:r>
          </a:p>
          <a:p>
            <a:pPr lvl="2"/>
            <a:r>
              <a:rPr lang="en-US" dirty="0"/>
              <a:t>Y = 1, 2, 3, 4, 5, … (machine # of each lab space)</a:t>
            </a:r>
          </a:p>
          <a:p>
            <a:pPr lvl="2"/>
            <a:r>
              <a:rPr lang="en-US" dirty="0"/>
              <a:t>For example, lab2-20.eng.utah.edu</a:t>
            </a:r>
          </a:p>
          <a:p>
            <a:pPr lvl="1"/>
            <a:r>
              <a:rPr lang="en-US" dirty="0"/>
              <a:t>Account: your </a:t>
            </a:r>
            <a:r>
              <a:rPr lang="en-US" dirty="0" err="1"/>
              <a:t>uid</a:t>
            </a:r>
            <a:r>
              <a:rPr lang="en-US" dirty="0"/>
              <a:t> </a:t>
            </a:r>
          </a:p>
          <a:p>
            <a:pPr lvl="1"/>
            <a:r>
              <a:rPr lang="en-US" dirty="0"/>
              <a:t>Password: your </a:t>
            </a:r>
            <a:r>
              <a:rPr lang="en-US" dirty="0" err="1"/>
              <a:t>uid</a:t>
            </a:r>
            <a:r>
              <a:rPr lang="en-US" dirty="0"/>
              <a:t> login password</a:t>
            </a:r>
          </a:p>
          <a:p>
            <a:r>
              <a:rPr lang="en-US" dirty="0"/>
              <a:t>Remote login using </a:t>
            </a:r>
            <a:r>
              <a:rPr lang="en-US" dirty="0" err="1"/>
              <a:t>ssh</a:t>
            </a:r>
            <a:r>
              <a:rPr lang="en-US" dirty="0"/>
              <a:t> (the easiest way)</a:t>
            </a:r>
          </a:p>
          <a:p>
            <a:pPr lvl="1"/>
            <a:r>
              <a:rPr lang="en-US" dirty="0" err="1"/>
              <a:t>ssh</a:t>
            </a:r>
            <a:r>
              <a:rPr lang="en-US" dirty="0"/>
              <a:t> -x u6024634@lab2-20.eng.utah.edu</a:t>
            </a:r>
          </a:p>
        </p:txBody>
      </p:sp>
    </p:spTree>
    <p:extLst>
      <p:ext uri="{BB962C8B-B14F-4D97-AF65-F5344CB8AC3E}">
        <p14:creationId xmlns:p14="http://schemas.microsoft.com/office/powerpoint/2010/main" val="7693563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A235C0-FA42-5A48-BE5F-830148F08A0C}"/>
              </a:ext>
            </a:extLst>
          </p:cNvPr>
          <p:cNvSpPr>
            <a:spLocks noGrp="1"/>
          </p:cNvSpPr>
          <p:nvPr>
            <p:ph type="title"/>
          </p:nvPr>
        </p:nvSpPr>
        <p:spPr/>
        <p:txBody>
          <a:bodyPr/>
          <a:lstStyle/>
          <a:p>
            <a:r>
              <a:rPr lang="en-US" dirty="0"/>
              <a:t>Online Editor (Web-based Interface)</a:t>
            </a:r>
          </a:p>
        </p:txBody>
      </p:sp>
      <p:pic>
        <p:nvPicPr>
          <p:cNvPr id="4" name="Picture 6" descr="xx">
            <a:extLst>
              <a:ext uri="{FF2B5EF4-FFF2-40B4-BE49-F238E27FC236}">
                <a16:creationId xmlns:a16="http://schemas.microsoft.com/office/drawing/2014/main" id="{994DA5FF-5461-ED40-A667-58358855C7A4}"/>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28650" y="2752918"/>
            <a:ext cx="7943627" cy="2594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Content Placeholder 2">
            <a:extLst>
              <a:ext uri="{FF2B5EF4-FFF2-40B4-BE49-F238E27FC236}">
                <a16:creationId xmlns:a16="http://schemas.microsoft.com/office/drawing/2014/main" id="{F0301F11-0072-E94B-9F1B-9E9693B18397}"/>
              </a:ext>
            </a:extLst>
          </p:cNvPr>
          <p:cNvSpPr txBox="1">
            <a:spLocks/>
          </p:cNvSpPr>
          <p:nvPr/>
        </p:nvSpPr>
        <p:spPr>
          <a:xfrm>
            <a:off x="628650" y="1957387"/>
            <a:ext cx="7886700" cy="3532585"/>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100" dirty="0"/>
              <a:t>Online C++ editor: </a:t>
            </a:r>
            <a:r>
              <a:rPr lang="en-US" sz="2100" dirty="0">
                <a:hlinkClick r:id="rId3"/>
              </a:rPr>
              <a:t>https://www.onlinegdb.com/</a:t>
            </a:r>
            <a:r>
              <a:rPr lang="en-US" sz="2100" dirty="0"/>
              <a:t> </a:t>
            </a:r>
          </a:p>
        </p:txBody>
      </p:sp>
      <p:sp>
        <p:nvSpPr>
          <p:cNvPr id="6" name="Slide Number Placeholder 1">
            <a:extLst>
              <a:ext uri="{FF2B5EF4-FFF2-40B4-BE49-F238E27FC236}">
                <a16:creationId xmlns:a16="http://schemas.microsoft.com/office/drawing/2014/main" id="{A150313D-373F-FB46-B275-6BEE80D40CCE}"/>
              </a:ext>
            </a:extLst>
          </p:cNvPr>
          <p:cNvSpPr>
            <a:spLocks noGrp="1"/>
          </p:cNvSpPr>
          <p:nvPr>
            <p:ph type="sldNum" sz="quarter" idx="12"/>
          </p:nvPr>
        </p:nvSpPr>
        <p:spPr>
          <a:xfrm>
            <a:off x="6457950" y="5624513"/>
            <a:ext cx="2057400" cy="273844"/>
          </a:xfrm>
        </p:spPr>
        <p:txBody>
          <a:bodyPr/>
          <a:lstStyle/>
          <a:p>
            <a:fld id="{4E77BC79-9480-1042-96E1-82B94DA0811E}" type="slidenum">
              <a:rPr lang="en-US" smtClean="0"/>
              <a:t>11</a:t>
            </a:fld>
            <a:endParaRPr lang="en-US"/>
          </a:p>
        </p:txBody>
      </p:sp>
    </p:spTree>
    <p:extLst>
      <p:ext uri="{BB962C8B-B14F-4D97-AF65-F5344CB8AC3E}">
        <p14:creationId xmlns:p14="http://schemas.microsoft.com/office/powerpoint/2010/main" val="36718556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8DC45ED-25AF-D046-8633-539DE26E160D}"/>
              </a:ext>
            </a:extLst>
          </p:cNvPr>
          <p:cNvSpPr>
            <a:spLocks noGrp="1"/>
          </p:cNvSpPr>
          <p:nvPr>
            <p:ph type="sldNum" sz="quarter" idx="12"/>
          </p:nvPr>
        </p:nvSpPr>
        <p:spPr/>
        <p:txBody>
          <a:bodyPr/>
          <a:lstStyle/>
          <a:p>
            <a:fld id="{4E77BC79-9480-1042-96E1-82B94DA0811E}" type="slidenum">
              <a:rPr lang="en-US" smtClean="0"/>
              <a:t>12</a:t>
            </a:fld>
            <a:endParaRPr lang="en-US"/>
          </a:p>
        </p:txBody>
      </p:sp>
      <p:sp>
        <p:nvSpPr>
          <p:cNvPr id="3" name="Title 2">
            <a:extLst>
              <a:ext uri="{FF2B5EF4-FFF2-40B4-BE49-F238E27FC236}">
                <a16:creationId xmlns:a16="http://schemas.microsoft.com/office/drawing/2014/main" id="{8E9364B6-E7CF-8A47-AF5F-AFFFF7AE03BD}"/>
              </a:ext>
            </a:extLst>
          </p:cNvPr>
          <p:cNvSpPr>
            <a:spLocks noGrp="1"/>
          </p:cNvSpPr>
          <p:nvPr>
            <p:ph type="title"/>
          </p:nvPr>
        </p:nvSpPr>
        <p:spPr/>
        <p:txBody>
          <a:bodyPr/>
          <a:lstStyle/>
          <a:p>
            <a:r>
              <a:rPr lang="en-US" dirty="0"/>
              <a:t>Software Engineer Job Landscape</a:t>
            </a:r>
          </a:p>
        </p:txBody>
      </p:sp>
      <p:pic>
        <p:nvPicPr>
          <p:cNvPr id="6" name="Picture 5">
            <a:extLst>
              <a:ext uri="{FF2B5EF4-FFF2-40B4-BE49-F238E27FC236}">
                <a16:creationId xmlns:a16="http://schemas.microsoft.com/office/drawing/2014/main" id="{84A10DE4-658E-EE40-A3DD-59A8E55B25EB}"/>
              </a:ext>
            </a:extLst>
          </p:cNvPr>
          <p:cNvPicPr>
            <a:picLocks noChangeAspect="1"/>
          </p:cNvPicPr>
          <p:nvPr/>
        </p:nvPicPr>
        <p:blipFill>
          <a:blip r:embed="rId3"/>
          <a:stretch>
            <a:fillRect/>
          </a:stretch>
        </p:blipFill>
        <p:spPr>
          <a:xfrm>
            <a:off x="0" y="1246661"/>
            <a:ext cx="9144000" cy="5127955"/>
          </a:xfrm>
          <a:prstGeom prst="rect">
            <a:avLst/>
          </a:prstGeom>
        </p:spPr>
      </p:pic>
    </p:spTree>
    <p:extLst>
      <p:ext uri="{BB962C8B-B14F-4D97-AF65-F5344CB8AC3E}">
        <p14:creationId xmlns:p14="http://schemas.microsoft.com/office/powerpoint/2010/main" val="4906591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7DC2AC5-8BE1-B848-B90A-7C3F4DB4510F}"/>
              </a:ext>
            </a:extLst>
          </p:cNvPr>
          <p:cNvSpPr>
            <a:spLocks noGrp="1"/>
          </p:cNvSpPr>
          <p:nvPr>
            <p:ph type="sldNum" sz="quarter" idx="12"/>
          </p:nvPr>
        </p:nvSpPr>
        <p:spPr/>
        <p:txBody>
          <a:bodyPr/>
          <a:lstStyle/>
          <a:p>
            <a:fld id="{4E77BC79-9480-1042-96E1-82B94DA0811E}" type="slidenum">
              <a:rPr lang="en-US" smtClean="0"/>
              <a:t>13</a:t>
            </a:fld>
            <a:endParaRPr lang="en-US"/>
          </a:p>
        </p:txBody>
      </p:sp>
      <p:sp>
        <p:nvSpPr>
          <p:cNvPr id="3" name="Title 2">
            <a:extLst>
              <a:ext uri="{FF2B5EF4-FFF2-40B4-BE49-F238E27FC236}">
                <a16:creationId xmlns:a16="http://schemas.microsoft.com/office/drawing/2014/main" id="{E5C1BD85-B881-1848-9701-001FAA19F5C0}"/>
              </a:ext>
            </a:extLst>
          </p:cNvPr>
          <p:cNvSpPr>
            <a:spLocks noGrp="1"/>
          </p:cNvSpPr>
          <p:nvPr>
            <p:ph type="title"/>
          </p:nvPr>
        </p:nvSpPr>
        <p:spPr/>
        <p:txBody>
          <a:bodyPr/>
          <a:lstStyle/>
          <a:p>
            <a:r>
              <a:rPr lang="en-US" dirty="0"/>
              <a:t>Software Engineer Jobs are Growing!</a:t>
            </a:r>
          </a:p>
        </p:txBody>
      </p:sp>
      <p:pic>
        <p:nvPicPr>
          <p:cNvPr id="13314" name="Picture 2" descr="Top 10 jobs in IT and engineering | CIO">
            <a:extLst>
              <a:ext uri="{FF2B5EF4-FFF2-40B4-BE49-F238E27FC236}">
                <a16:creationId xmlns:a16="http://schemas.microsoft.com/office/drawing/2014/main" id="{058D1B8B-FBEF-1E41-8D7B-7613249DBD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47244" y="1335283"/>
            <a:ext cx="6719111" cy="50393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98317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838889E-E7A6-824C-B2C3-B8DF3D08B596}"/>
              </a:ext>
            </a:extLst>
          </p:cNvPr>
          <p:cNvSpPr>
            <a:spLocks noGrp="1"/>
          </p:cNvSpPr>
          <p:nvPr>
            <p:ph type="sldNum" sz="quarter" idx="12"/>
          </p:nvPr>
        </p:nvSpPr>
        <p:spPr/>
        <p:txBody>
          <a:bodyPr/>
          <a:lstStyle/>
          <a:p>
            <a:fld id="{4E77BC79-9480-1042-96E1-82B94DA0811E}" type="slidenum">
              <a:rPr lang="en-US" smtClean="0"/>
              <a:t>14</a:t>
            </a:fld>
            <a:endParaRPr lang="en-US"/>
          </a:p>
        </p:txBody>
      </p:sp>
      <p:pic>
        <p:nvPicPr>
          <p:cNvPr id="20486" name="Picture 6" descr="horizontal-rainbow-uv-businesses - UtahValley360">
            <a:extLst>
              <a:ext uri="{FF2B5EF4-FFF2-40B4-BE49-F238E27FC236}">
                <a16:creationId xmlns:a16="http://schemas.microsoft.com/office/drawing/2014/main" id="{F0B38CD6-1492-3A4D-B257-82C1A34D0EB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0877"/>
          <a:stretch/>
        </p:blipFill>
        <p:spPr bwMode="auto">
          <a:xfrm>
            <a:off x="199231" y="745958"/>
            <a:ext cx="8745537" cy="611204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442CB0FC-9484-F14F-AB0C-0FB008D14857}"/>
              </a:ext>
            </a:extLst>
          </p:cNvPr>
          <p:cNvSpPr txBox="1"/>
          <p:nvPr/>
        </p:nvSpPr>
        <p:spPr>
          <a:xfrm>
            <a:off x="0" y="200526"/>
            <a:ext cx="9144000" cy="461665"/>
          </a:xfrm>
          <a:prstGeom prst="rect">
            <a:avLst/>
          </a:prstGeom>
          <a:noFill/>
        </p:spPr>
        <p:txBody>
          <a:bodyPr wrap="square" rtlCol="0">
            <a:spAutoFit/>
          </a:bodyPr>
          <a:lstStyle/>
          <a:p>
            <a:pPr algn="ctr"/>
            <a:r>
              <a:rPr lang="en-US" sz="2400" b="1" dirty="0">
                <a:solidFill>
                  <a:srgbClr val="FF0000"/>
                </a:solidFill>
              </a:rPr>
              <a:t>Silicon Slope is right here in Utah!!!</a:t>
            </a:r>
          </a:p>
        </p:txBody>
      </p:sp>
    </p:spTree>
    <p:extLst>
      <p:ext uri="{BB962C8B-B14F-4D97-AF65-F5344CB8AC3E}">
        <p14:creationId xmlns:p14="http://schemas.microsoft.com/office/powerpoint/2010/main" val="16229747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732DDEE-42C6-7E45-8C8B-B005BE88CCC9}"/>
              </a:ext>
            </a:extLst>
          </p:cNvPr>
          <p:cNvSpPr>
            <a:spLocks noGrp="1"/>
          </p:cNvSpPr>
          <p:nvPr>
            <p:ph type="sldNum" sz="quarter" idx="12"/>
          </p:nvPr>
        </p:nvSpPr>
        <p:spPr/>
        <p:txBody>
          <a:bodyPr/>
          <a:lstStyle/>
          <a:p>
            <a:fld id="{4E77BC79-9480-1042-96E1-82B94DA0811E}" type="slidenum">
              <a:rPr lang="en-US" smtClean="0"/>
              <a:t>15</a:t>
            </a:fld>
            <a:endParaRPr lang="en-US"/>
          </a:p>
        </p:txBody>
      </p:sp>
      <p:sp>
        <p:nvSpPr>
          <p:cNvPr id="3" name="Title 2">
            <a:extLst>
              <a:ext uri="{FF2B5EF4-FFF2-40B4-BE49-F238E27FC236}">
                <a16:creationId xmlns:a16="http://schemas.microsoft.com/office/drawing/2014/main" id="{1F6354D4-A130-5248-AC3B-EF7B90431FE4}"/>
              </a:ext>
            </a:extLst>
          </p:cNvPr>
          <p:cNvSpPr>
            <a:spLocks noGrp="1"/>
          </p:cNvSpPr>
          <p:nvPr>
            <p:ph type="title"/>
          </p:nvPr>
        </p:nvSpPr>
        <p:spPr/>
        <p:txBody>
          <a:bodyPr/>
          <a:lstStyle/>
          <a:p>
            <a:r>
              <a:rPr lang="en-US" dirty="0"/>
              <a:t>We live in a highly connected world …</a:t>
            </a:r>
          </a:p>
        </p:txBody>
      </p:sp>
      <p:grpSp>
        <p:nvGrpSpPr>
          <p:cNvPr id="5" name="Group 3">
            <a:extLst>
              <a:ext uri="{FF2B5EF4-FFF2-40B4-BE49-F238E27FC236}">
                <a16:creationId xmlns:a16="http://schemas.microsoft.com/office/drawing/2014/main" id="{6F442744-7CA9-354F-AD4E-0806D1ED49F3}"/>
              </a:ext>
            </a:extLst>
          </p:cNvPr>
          <p:cNvGrpSpPr>
            <a:grpSpLocks/>
          </p:cNvGrpSpPr>
          <p:nvPr/>
        </p:nvGrpSpPr>
        <p:grpSpPr bwMode="auto">
          <a:xfrm>
            <a:off x="863090" y="1757363"/>
            <a:ext cx="7658100" cy="4762500"/>
            <a:chOff x="48" y="984"/>
            <a:chExt cx="5712" cy="3205"/>
          </a:xfrm>
        </p:grpSpPr>
        <p:sp>
          <p:nvSpPr>
            <p:cNvPr id="6" name="Oval 4">
              <a:extLst>
                <a:ext uri="{FF2B5EF4-FFF2-40B4-BE49-F238E27FC236}">
                  <a16:creationId xmlns:a16="http://schemas.microsoft.com/office/drawing/2014/main" id="{ABDB8CE8-D2C1-3245-A0A4-32B2393CF0FF}"/>
                </a:ext>
              </a:extLst>
            </p:cNvPr>
            <p:cNvSpPr>
              <a:spLocks noChangeArrowheads="1"/>
            </p:cNvSpPr>
            <p:nvPr/>
          </p:nvSpPr>
          <p:spPr bwMode="gray">
            <a:xfrm>
              <a:off x="1212" y="2472"/>
              <a:ext cx="3536" cy="1584"/>
            </a:xfrm>
            <a:prstGeom prst="ellipse">
              <a:avLst/>
            </a:prstGeom>
            <a:noFill/>
            <a:ln w="38100">
              <a:solidFill>
                <a:srgbClr val="FFFF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lIns="91432" tIns="45716" rIns="91432" bIns="45716" anchor="ctr"/>
            <a:lstStyle>
              <a:lvl1pPr eaLnBrk="0" hangingPunct="0">
                <a:spcBef>
                  <a:spcPct val="20000"/>
                </a:spcBef>
                <a:buChar char="•"/>
                <a:defRPr kumimoji="1" sz="3200">
                  <a:solidFill>
                    <a:schemeClr val="tx1"/>
                  </a:solidFill>
                  <a:latin typeface="Comic Sans MS" panose="030F0702030302020204" pitchFamily="66" charset="0"/>
                  <a:ea typeface="新細明體" panose="02020500000000000000" pitchFamily="18" charset="-120"/>
                </a:defRPr>
              </a:lvl1pPr>
              <a:lvl2pPr marL="742950" indent="-285750" eaLnBrk="0" hangingPunct="0">
                <a:spcBef>
                  <a:spcPct val="20000"/>
                </a:spcBef>
                <a:buChar char="–"/>
                <a:defRPr kumimoji="1" sz="2800">
                  <a:solidFill>
                    <a:schemeClr val="tx1"/>
                  </a:solidFill>
                  <a:latin typeface="Comic Sans MS" panose="030F0702030302020204" pitchFamily="66" charset="0"/>
                  <a:ea typeface="新細明體" panose="02020500000000000000" pitchFamily="18" charset="-120"/>
                </a:defRPr>
              </a:lvl2pPr>
              <a:lvl3pPr marL="1143000" indent="-228600" eaLnBrk="0" hangingPunct="0">
                <a:spcBef>
                  <a:spcPct val="20000"/>
                </a:spcBef>
                <a:buChar char="•"/>
                <a:defRPr kumimoji="1" sz="2400">
                  <a:solidFill>
                    <a:schemeClr val="tx1"/>
                  </a:solidFill>
                  <a:latin typeface="Comic Sans MS" panose="030F0702030302020204" pitchFamily="66" charset="0"/>
                  <a:ea typeface="新細明體" panose="02020500000000000000" pitchFamily="18" charset="-120"/>
                </a:defRPr>
              </a:lvl3pPr>
              <a:lvl4pPr marL="1600200" indent="-228600" eaLnBrk="0" hangingPunct="0">
                <a:spcBef>
                  <a:spcPct val="20000"/>
                </a:spcBef>
                <a:buChar char="–"/>
                <a:defRPr kumimoji="1" sz="2000">
                  <a:solidFill>
                    <a:schemeClr val="tx1"/>
                  </a:solidFill>
                  <a:latin typeface="Comic Sans MS" panose="030F0702030302020204" pitchFamily="66" charset="0"/>
                  <a:ea typeface="新細明體" panose="02020500000000000000" pitchFamily="18" charset="-120"/>
                </a:defRPr>
              </a:lvl4pPr>
              <a:lvl5pPr marL="2057400" indent="-228600" eaLnBrk="0" hangingPunct="0">
                <a:spcBef>
                  <a:spcPct val="20000"/>
                </a:spcBef>
                <a:buChar char="»"/>
                <a:defRPr kumimoji="1" sz="2000">
                  <a:solidFill>
                    <a:schemeClr val="tx1"/>
                  </a:solidFill>
                  <a:latin typeface="Comic Sans MS" panose="030F0702030302020204" pitchFamily="66"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9pPr>
            </a:lstStyle>
            <a:p>
              <a:pPr algn="ctr" eaLnBrk="1" hangingPunct="1">
                <a:spcBef>
                  <a:spcPct val="0"/>
                </a:spcBef>
                <a:buFontTx/>
                <a:buNone/>
              </a:pPr>
              <a:endParaRPr kumimoji="0" lang="zh-TW" altLang="zh-TW" sz="2400" i="1">
                <a:latin typeface="Times New Roman" panose="02020603050405020304" pitchFamily="18" charset="0"/>
              </a:endParaRPr>
            </a:p>
          </p:txBody>
        </p:sp>
        <p:sp>
          <p:nvSpPr>
            <p:cNvPr id="7" name="Oval 5">
              <a:extLst>
                <a:ext uri="{FF2B5EF4-FFF2-40B4-BE49-F238E27FC236}">
                  <a16:creationId xmlns:a16="http://schemas.microsoft.com/office/drawing/2014/main" id="{4ED0369E-6FB0-D849-903F-438674F426C7}"/>
                </a:ext>
              </a:extLst>
            </p:cNvPr>
            <p:cNvSpPr>
              <a:spLocks noChangeArrowheads="1"/>
            </p:cNvSpPr>
            <p:nvPr/>
          </p:nvSpPr>
          <p:spPr bwMode="gray">
            <a:xfrm>
              <a:off x="432" y="1128"/>
              <a:ext cx="2808" cy="2448"/>
            </a:xfrm>
            <a:prstGeom prst="ellipse">
              <a:avLst/>
            </a:prstGeom>
            <a:noFill/>
            <a:ln w="38100">
              <a:solidFill>
                <a:srgbClr val="CCFFFF"/>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har char="•"/>
                <a:defRPr kumimoji="1" sz="3200">
                  <a:solidFill>
                    <a:schemeClr val="tx1"/>
                  </a:solidFill>
                  <a:latin typeface="Comic Sans MS" panose="030F0702030302020204" pitchFamily="66" charset="0"/>
                  <a:ea typeface="新細明體" panose="02020500000000000000" pitchFamily="18" charset="-120"/>
                </a:defRPr>
              </a:lvl1pPr>
              <a:lvl2pPr marL="742950" indent="-285750" eaLnBrk="0" hangingPunct="0">
                <a:spcBef>
                  <a:spcPct val="20000"/>
                </a:spcBef>
                <a:buChar char="–"/>
                <a:defRPr kumimoji="1" sz="2800">
                  <a:solidFill>
                    <a:schemeClr val="tx1"/>
                  </a:solidFill>
                  <a:latin typeface="Comic Sans MS" panose="030F0702030302020204" pitchFamily="66" charset="0"/>
                  <a:ea typeface="新細明體" panose="02020500000000000000" pitchFamily="18" charset="-120"/>
                </a:defRPr>
              </a:lvl2pPr>
              <a:lvl3pPr marL="1143000" indent="-228600" eaLnBrk="0" hangingPunct="0">
                <a:spcBef>
                  <a:spcPct val="20000"/>
                </a:spcBef>
                <a:buChar char="•"/>
                <a:defRPr kumimoji="1" sz="2400">
                  <a:solidFill>
                    <a:schemeClr val="tx1"/>
                  </a:solidFill>
                  <a:latin typeface="Comic Sans MS" panose="030F0702030302020204" pitchFamily="66" charset="0"/>
                  <a:ea typeface="新細明體" panose="02020500000000000000" pitchFamily="18" charset="-120"/>
                </a:defRPr>
              </a:lvl3pPr>
              <a:lvl4pPr marL="1600200" indent="-228600" eaLnBrk="0" hangingPunct="0">
                <a:spcBef>
                  <a:spcPct val="20000"/>
                </a:spcBef>
                <a:buChar char="–"/>
                <a:defRPr kumimoji="1" sz="2000">
                  <a:solidFill>
                    <a:schemeClr val="tx1"/>
                  </a:solidFill>
                  <a:latin typeface="Comic Sans MS" panose="030F0702030302020204" pitchFamily="66" charset="0"/>
                  <a:ea typeface="新細明體" panose="02020500000000000000" pitchFamily="18" charset="-120"/>
                </a:defRPr>
              </a:lvl4pPr>
              <a:lvl5pPr marL="2057400" indent="-228600" eaLnBrk="0" hangingPunct="0">
                <a:spcBef>
                  <a:spcPct val="20000"/>
                </a:spcBef>
                <a:buChar char="»"/>
                <a:defRPr kumimoji="1" sz="2000">
                  <a:solidFill>
                    <a:schemeClr val="tx1"/>
                  </a:solidFill>
                  <a:latin typeface="Comic Sans MS" panose="030F0702030302020204" pitchFamily="66"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9pPr>
            </a:lstStyle>
            <a:p>
              <a:pPr eaLnBrk="1" hangingPunct="1">
                <a:spcBef>
                  <a:spcPct val="0"/>
                </a:spcBef>
                <a:buFontTx/>
                <a:buNone/>
              </a:pPr>
              <a:endParaRPr lang="zh-TW" altLang="en-US" sz="1800"/>
            </a:p>
          </p:txBody>
        </p:sp>
        <p:sp>
          <p:nvSpPr>
            <p:cNvPr id="8" name="Oval 6">
              <a:extLst>
                <a:ext uri="{FF2B5EF4-FFF2-40B4-BE49-F238E27FC236}">
                  <a16:creationId xmlns:a16="http://schemas.microsoft.com/office/drawing/2014/main" id="{266D12B1-F026-8C41-9C46-7A5BA1F48D02}"/>
                </a:ext>
              </a:extLst>
            </p:cNvPr>
            <p:cNvSpPr>
              <a:spLocks noChangeArrowheads="1"/>
            </p:cNvSpPr>
            <p:nvPr/>
          </p:nvSpPr>
          <p:spPr bwMode="gray">
            <a:xfrm>
              <a:off x="2772" y="1080"/>
              <a:ext cx="2756" cy="2448"/>
            </a:xfrm>
            <a:prstGeom prst="ellipse">
              <a:avLst/>
            </a:prstGeom>
            <a:noFill/>
            <a:ln w="38100">
              <a:solidFill>
                <a:srgbClr val="FF99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har char="•"/>
                <a:defRPr kumimoji="1" sz="3200">
                  <a:solidFill>
                    <a:schemeClr val="tx1"/>
                  </a:solidFill>
                  <a:latin typeface="Comic Sans MS" panose="030F0702030302020204" pitchFamily="66" charset="0"/>
                  <a:ea typeface="新細明體" panose="02020500000000000000" pitchFamily="18" charset="-120"/>
                </a:defRPr>
              </a:lvl1pPr>
              <a:lvl2pPr marL="742950" indent="-285750" eaLnBrk="0" hangingPunct="0">
                <a:spcBef>
                  <a:spcPct val="20000"/>
                </a:spcBef>
                <a:buChar char="–"/>
                <a:defRPr kumimoji="1" sz="2800">
                  <a:solidFill>
                    <a:schemeClr val="tx1"/>
                  </a:solidFill>
                  <a:latin typeface="Comic Sans MS" panose="030F0702030302020204" pitchFamily="66" charset="0"/>
                  <a:ea typeface="新細明體" panose="02020500000000000000" pitchFamily="18" charset="-120"/>
                </a:defRPr>
              </a:lvl2pPr>
              <a:lvl3pPr marL="1143000" indent="-228600" eaLnBrk="0" hangingPunct="0">
                <a:spcBef>
                  <a:spcPct val="20000"/>
                </a:spcBef>
                <a:buChar char="•"/>
                <a:defRPr kumimoji="1" sz="2400">
                  <a:solidFill>
                    <a:schemeClr val="tx1"/>
                  </a:solidFill>
                  <a:latin typeface="Comic Sans MS" panose="030F0702030302020204" pitchFamily="66" charset="0"/>
                  <a:ea typeface="新細明體" panose="02020500000000000000" pitchFamily="18" charset="-120"/>
                </a:defRPr>
              </a:lvl3pPr>
              <a:lvl4pPr marL="1600200" indent="-228600" eaLnBrk="0" hangingPunct="0">
                <a:spcBef>
                  <a:spcPct val="20000"/>
                </a:spcBef>
                <a:buChar char="–"/>
                <a:defRPr kumimoji="1" sz="2000">
                  <a:solidFill>
                    <a:schemeClr val="tx1"/>
                  </a:solidFill>
                  <a:latin typeface="Comic Sans MS" panose="030F0702030302020204" pitchFamily="66" charset="0"/>
                  <a:ea typeface="新細明體" panose="02020500000000000000" pitchFamily="18" charset="-120"/>
                </a:defRPr>
              </a:lvl4pPr>
              <a:lvl5pPr marL="2057400" indent="-228600" eaLnBrk="0" hangingPunct="0">
                <a:spcBef>
                  <a:spcPct val="20000"/>
                </a:spcBef>
                <a:buChar char="»"/>
                <a:defRPr kumimoji="1" sz="2000">
                  <a:solidFill>
                    <a:schemeClr val="tx1"/>
                  </a:solidFill>
                  <a:latin typeface="Comic Sans MS" panose="030F0702030302020204" pitchFamily="66"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9pPr>
            </a:lstStyle>
            <a:p>
              <a:pPr eaLnBrk="1" hangingPunct="1">
                <a:spcBef>
                  <a:spcPct val="0"/>
                </a:spcBef>
                <a:buFontTx/>
                <a:buNone/>
              </a:pPr>
              <a:endParaRPr lang="zh-TW" altLang="en-US" sz="1800"/>
            </a:p>
          </p:txBody>
        </p:sp>
        <p:pic>
          <p:nvPicPr>
            <p:cNvPr id="9" name="Picture 7" descr="420bln">
              <a:extLst>
                <a:ext uri="{FF2B5EF4-FFF2-40B4-BE49-F238E27FC236}">
                  <a16:creationId xmlns:a16="http://schemas.microsoft.com/office/drawing/2014/main" id="{51014015-A4C2-F340-91BC-E575A1FFF5B2}"/>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gray">
            <a:xfrm>
              <a:off x="1716" y="3312"/>
              <a:ext cx="540" cy="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8" descr="600et-m">
              <a:extLst>
                <a:ext uri="{FF2B5EF4-FFF2-40B4-BE49-F238E27FC236}">
                  <a16:creationId xmlns:a16="http://schemas.microsoft.com/office/drawing/2014/main" id="{2A320D03-C6AA-B944-B255-8FF4AE983FBA}"/>
                </a:ext>
              </a:extLst>
            </p:cNvPr>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gray">
            <a:xfrm>
              <a:off x="2307" y="2880"/>
              <a:ext cx="728" cy="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9" descr="sch110">
              <a:extLst>
                <a:ext uri="{FF2B5EF4-FFF2-40B4-BE49-F238E27FC236}">
                  <a16:creationId xmlns:a16="http://schemas.microsoft.com/office/drawing/2014/main" id="{AA3F40B4-B109-8F45-B006-03DD11874518}"/>
                </a:ext>
              </a:extLst>
            </p:cNvPr>
            <p:cNvPicPr>
              <a:picLocks noChangeAspect="1" noChangeArrowheads="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gray">
            <a:xfrm>
              <a:off x="576" y="1344"/>
              <a:ext cx="268" cy="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 Box 10">
              <a:extLst>
                <a:ext uri="{FF2B5EF4-FFF2-40B4-BE49-F238E27FC236}">
                  <a16:creationId xmlns:a16="http://schemas.microsoft.com/office/drawing/2014/main" id="{C6FD91C8-D5A1-9A43-8C86-9F481E000E9F}"/>
                </a:ext>
              </a:extLst>
            </p:cNvPr>
            <p:cNvSpPr txBox="1">
              <a:spLocks noChangeArrowheads="1"/>
            </p:cNvSpPr>
            <p:nvPr/>
          </p:nvSpPr>
          <p:spPr bwMode="gray">
            <a:xfrm>
              <a:off x="68" y="984"/>
              <a:ext cx="1387" cy="308"/>
            </a:xfrm>
            <a:prstGeom prst="rect">
              <a:avLst/>
            </a:prstGeom>
            <a:solidFill>
              <a:srgbClr val="0000CC"/>
            </a:solidFill>
            <a:ln>
              <a:noFill/>
            </a:ln>
            <a:effectLst>
              <a:outerShdw dist="35921" dir="2700000" algn="ctr" rotWithShape="0">
                <a:schemeClr val="bg2"/>
              </a:outerShdw>
            </a:effectLst>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lIns="91432" tIns="45716" rIns="91432" bIns="45716">
              <a:spAutoFit/>
            </a:bodyPr>
            <a:lstStyle>
              <a:lvl1pPr defTabSz="762000" eaLnBrk="0" hangingPunct="0">
                <a:spcBef>
                  <a:spcPct val="20000"/>
                </a:spcBef>
                <a:buChar char="•"/>
                <a:defRPr kumimoji="1" sz="3200">
                  <a:solidFill>
                    <a:schemeClr val="tx1"/>
                  </a:solidFill>
                  <a:latin typeface="Comic Sans MS" panose="030F0702030302020204" pitchFamily="66" charset="0"/>
                  <a:ea typeface="新細明體" panose="02020500000000000000" pitchFamily="18" charset="-120"/>
                </a:defRPr>
              </a:lvl1pPr>
              <a:lvl2pPr marL="742950" indent="-285750" defTabSz="762000" eaLnBrk="0" hangingPunct="0">
                <a:spcBef>
                  <a:spcPct val="20000"/>
                </a:spcBef>
                <a:buChar char="–"/>
                <a:defRPr kumimoji="1" sz="2800">
                  <a:solidFill>
                    <a:schemeClr val="tx1"/>
                  </a:solidFill>
                  <a:latin typeface="Comic Sans MS" panose="030F0702030302020204" pitchFamily="66" charset="0"/>
                  <a:ea typeface="新細明體" panose="02020500000000000000" pitchFamily="18" charset="-120"/>
                </a:defRPr>
              </a:lvl2pPr>
              <a:lvl3pPr marL="1143000" indent="-228600" defTabSz="762000" eaLnBrk="0" hangingPunct="0">
                <a:spcBef>
                  <a:spcPct val="20000"/>
                </a:spcBef>
                <a:buChar char="•"/>
                <a:defRPr kumimoji="1" sz="2400">
                  <a:solidFill>
                    <a:schemeClr val="tx1"/>
                  </a:solidFill>
                  <a:latin typeface="Comic Sans MS" panose="030F0702030302020204" pitchFamily="66" charset="0"/>
                  <a:ea typeface="新細明體" panose="02020500000000000000" pitchFamily="18" charset="-120"/>
                </a:defRPr>
              </a:lvl3pPr>
              <a:lvl4pPr marL="1600200" indent="-228600" defTabSz="762000" eaLnBrk="0" hangingPunct="0">
                <a:spcBef>
                  <a:spcPct val="20000"/>
                </a:spcBef>
                <a:buChar char="–"/>
                <a:defRPr kumimoji="1" sz="2000">
                  <a:solidFill>
                    <a:schemeClr val="tx1"/>
                  </a:solidFill>
                  <a:latin typeface="Comic Sans MS" panose="030F0702030302020204" pitchFamily="66" charset="0"/>
                  <a:ea typeface="新細明體" panose="02020500000000000000" pitchFamily="18" charset="-120"/>
                </a:defRPr>
              </a:lvl4pPr>
              <a:lvl5pPr marL="2057400" indent="-228600" defTabSz="762000" eaLnBrk="0" hangingPunct="0">
                <a:spcBef>
                  <a:spcPct val="20000"/>
                </a:spcBef>
                <a:buChar char="»"/>
                <a:defRPr kumimoji="1" sz="2000">
                  <a:solidFill>
                    <a:schemeClr val="tx1"/>
                  </a:solidFill>
                  <a:latin typeface="Comic Sans MS" panose="030F0702030302020204" pitchFamily="66" charset="0"/>
                  <a:ea typeface="新細明體" panose="02020500000000000000" pitchFamily="18" charset="-120"/>
                </a:defRPr>
              </a:lvl5pPr>
              <a:lvl6pPr marL="2514600" indent="-228600" defTabSz="7620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6pPr>
              <a:lvl7pPr marL="2971800" indent="-228600" defTabSz="7620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7pPr>
              <a:lvl8pPr marL="3429000" indent="-228600" defTabSz="7620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8pPr>
              <a:lvl9pPr marL="3886200" indent="-228600" defTabSz="7620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9pPr>
            </a:lstStyle>
            <a:p>
              <a:pPr eaLnBrk="1" hangingPunct="1">
                <a:spcBef>
                  <a:spcPct val="0"/>
                </a:spcBef>
                <a:buFontTx/>
                <a:buNone/>
              </a:pPr>
              <a:r>
                <a:rPr lang="en-US" altLang="zh-TW" sz="2400" b="1" i="1">
                  <a:solidFill>
                    <a:srgbClr val="FFFF00"/>
                  </a:solidFill>
                  <a:latin typeface="Arial" panose="020B0604020202020204" pitchFamily="34" charset="0"/>
                  <a:ea typeface="華康中楷體" charset="-120"/>
                </a:rPr>
                <a:t>Connecting</a:t>
              </a:r>
            </a:p>
          </p:txBody>
        </p:sp>
        <p:sp>
          <p:nvSpPr>
            <p:cNvPr id="13" name="Text Box 11">
              <a:extLst>
                <a:ext uri="{FF2B5EF4-FFF2-40B4-BE49-F238E27FC236}">
                  <a16:creationId xmlns:a16="http://schemas.microsoft.com/office/drawing/2014/main" id="{3523FB9F-1F47-4F4D-B527-1A836F025CD4}"/>
                </a:ext>
              </a:extLst>
            </p:cNvPr>
            <p:cNvSpPr txBox="1">
              <a:spLocks noChangeArrowheads="1"/>
            </p:cNvSpPr>
            <p:nvPr/>
          </p:nvSpPr>
          <p:spPr bwMode="gray">
            <a:xfrm>
              <a:off x="4344" y="1044"/>
              <a:ext cx="1262" cy="308"/>
            </a:xfrm>
            <a:prstGeom prst="rect">
              <a:avLst/>
            </a:prstGeom>
            <a:solidFill>
              <a:srgbClr val="0000CC"/>
            </a:solidFill>
            <a:ln>
              <a:noFill/>
            </a:ln>
            <a:effectLst>
              <a:outerShdw dist="35921" dir="2700000" algn="ctr" rotWithShape="0">
                <a:schemeClr val="bg2"/>
              </a:outerShdw>
            </a:effectLst>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lIns="91432" tIns="45716" rIns="91432" bIns="45716">
              <a:spAutoFit/>
            </a:bodyPr>
            <a:lstStyle>
              <a:lvl1pPr defTabSz="762000" eaLnBrk="0" hangingPunct="0">
                <a:spcBef>
                  <a:spcPct val="20000"/>
                </a:spcBef>
                <a:buChar char="•"/>
                <a:defRPr kumimoji="1" sz="3200">
                  <a:solidFill>
                    <a:schemeClr val="tx1"/>
                  </a:solidFill>
                  <a:latin typeface="Comic Sans MS" panose="030F0702030302020204" pitchFamily="66" charset="0"/>
                  <a:ea typeface="新細明體" panose="02020500000000000000" pitchFamily="18" charset="-120"/>
                </a:defRPr>
              </a:lvl1pPr>
              <a:lvl2pPr marL="742950" indent="-285750" defTabSz="762000" eaLnBrk="0" hangingPunct="0">
                <a:spcBef>
                  <a:spcPct val="20000"/>
                </a:spcBef>
                <a:buChar char="–"/>
                <a:defRPr kumimoji="1" sz="2800">
                  <a:solidFill>
                    <a:schemeClr val="tx1"/>
                  </a:solidFill>
                  <a:latin typeface="Comic Sans MS" panose="030F0702030302020204" pitchFamily="66" charset="0"/>
                  <a:ea typeface="新細明體" panose="02020500000000000000" pitchFamily="18" charset="-120"/>
                </a:defRPr>
              </a:lvl2pPr>
              <a:lvl3pPr marL="1143000" indent="-228600" defTabSz="762000" eaLnBrk="0" hangingPunct="0">
                <a:spcBef>
                  <a:spcPct val="20000"/>
                </a:spcBef>
                <a:buChar char="•"/>
                <a:defRPr kumimoji="1" sz="2400">
                  <a:solidFill>
                    <a:schemeClr val="tx1"/>
                  </a:solidFill>
                  <a:latin typeface="Comic Sans MS" panose="030F0702030302020204" pitchFamily="66" charset="0"/>
                  <a:ea typeface="新細明體" panose="02020500000000000000" pitchFamily="18" charset="-120"/>
                </a:defRPr>
              </a:lvl3pPr>
              <a:lvl4pPr marL="1600200" indent="-228600" defTabSz="762000" eaLnBrk="0" hangingPunct="0">
                <a:spcBef>
                  <a:spcPct val="20000"/>
                </a:spcBef>
                <a:buChar char="–"/>
                <a:defRPr kumimoji="1" sz="2000">
                  <a:solidFill>
                    <a:schemeClr val="tx1"/>
                  </a:solidFill>
                  <a:latin typeface="Comic Sans MS" panose="030F0702030302020204" pitchFamily="66" charset="0"/>
                  <a:ea typeface="新細明體" panose="02020500000000000000" pitchFamily="18" charset="-120"/>
                </a:defRPr>
              </a:lvl4pPr>
              <a:lvl5pPr marL="2057400" indent="-228600" defTabSz="762000" eaLnBrk="0" hangingPunct="0">
                <a:spcBef>
                  <a:spcPct val="20000"/>
                </a:spcBef>
                <a:buChar char="»"/>
                <a:defRPr kumimoji="1" sz="2000">
                  <a:solidFill>
                    <a:schemeClr val="tx1"/>
                  </a:solidFill>
                  <a:latin typeface="Comic Sans MS" panose="030F0702030302020204" pitchFamily="66" charset="0"/>
                  <a:ea typeface="新細明體" panose="02020500000000000000" pitchFamily="18" charset="-120"/>
                </a:defRPr>
              </a:lvl5pPr>
              <a:lvl6pPr marL="2514600" indent="-228600" defTabSz="7620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6pPr>
              <a:lvl7pPr marL="2971800" indent="-228600" defTabSz="7620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7pPr>
              <a:lvl8pPr marL="3429000" indent="-228600" defTabSz="7620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8pPr>
              <a:lvl9pPr marL="3886200" indent="-228600" defTabSz="7620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9pPr>
            </a:lstStyle>
            <a:p>
              <a:pPr eaLnBrk="1" hangingPunct="1">
                <a:spcBef>
                  <a:spcPct val="0"/>
                </a:spcBef>
                <a:buFontTx/>
                <a:buNone/>
              </a:pPr>
              <a:r>
                <a:rPr lang="en-US" altLang="zh-TW" sz="2400" b="1" i="1">
                  <a:solidFill>
                    <a:srgbClr val="FFFF00"/>
                  </a:solidFill>
                  <a:latin typeface="Arial" panose="020B0604020202020204" pitchFamily="34" charset="0"/>
                  <a:ea typeface="華康中楷體" charset="-120"/>
                </a:rPr>
                <a:t>Consumer</a:t>
              </a:r>
            </a:p>
          </p:txBody>
        </p:sp>
        <p:sp>
          <p:nvSpPr>
            <p:cNvPr id="14" name="Text Box 12">
              <a:extLst>
                <a:ext uri="{FF2B5EF4-FFF2-40B4-BE49-F238E27FC236}">
                  <a16:creationId xmlns:a16="http://schemas.microsoft.com/office/drawing/2014/main" id="{105303D2-69BB-884A-B199-8E72032E3ACB}"/>
                </a:ext>
              </a:extLst>
            </p:cNvPr>
            <p:cNvSpPr txBox="1">
              <a:spLocks noChangeArrowheads="1"/>
            </p:cNvSpPr>
            <p:nvPr/>
          </p:nvSpPr>
          <p:spPr bwMode="gray">
            <a:xfrm>
              <a:off x="2369" y="3866"/>
              <a:ext cx="1336" cy="308"/>
            </a:xfrm>
            <a:prstGeom prst="rect">
              <a:avLst/>
            </a:prstGeom>
            <a:solidFill>
              <a:srgbClr val="0000CC"/>
            </a:solidFill>
            <a:ln>
              <a:noFill/>
            </a:ln>
            <a:effectLst>
              <a:outerShdw dist="35921" dir="2700000" algn="ctr" rotWithShape="0">
                <a:schemeClr val="bg2"/>
              </a:outerShdw>
            </a:effectLst>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lIns="91432" tIns="45716" rIns="91432" bIns="45716">
              <a:spAutoFit/>
            </a:bodyPr>
            <a:lstStyle>
              <a:lvl1pPr defTabSz="762000" eaLnBrk="0" hangingPunct="0">
                <a:spcBef>
                  <a:spcPct val="20000"/>
                </a:spcBef>
                <a:buChar char="•"/>
                <a:defRPr kumimoji="1" sz="3200">
                  <a:solidFill>
                    <a:schemeClr val="tx1"/>
                  </a:solidFill>
                  <a:latin typeface="Comic Sans MS" panose="030F0702030302020204" pitchFamily="66" charset="0"/>
                  <a:ea typeface="新細明體" panose="02020500000000000000" pitchFamily="18" charset="-120"/>
                </a:defRPr>
              </a:lvl1pPr>
              <a:lvl2pPr marL="742950" indent="-285750" defTabSz="762000" eaLnBrk="0" hangingPunct="0">
                <a:spcBef>
                  <a:spcPct val="20000"/>
                </a:spcBef>
                <a:buChar char="–"/>
                <a:defRPr kumimoji="1" sz="2800">
                  <a:solidFill>
                    <a:schemeClr val="tx1"/>
                  </a:solidFill>
                  <a:latin typeface="Comic Sans MS" panose="030F0702030302020204" pitchFamily="66" charset="0"/>
                  <a:ea typeface="新細明體" panose="02020500000000000000" pitchFamily="18" charset="-120"/>
                </a:defRPr>
              </a:lvl2pPr>
              <a:lvl3pPr marL="1143000" indent="-228600" defTabSz="762000" eaLnBrk="0" hangingPunct="0">
                <a:spcBef>
                  <a:spcPct val="20000"/>
                </a:spcBef>
                <a:buChar char="•"/>
                <a:defRPr kumimoji="1" sz="2400">
                  <a:solidFill>
                    <a:schemeClr val="tx1"/>
                  </a:solidFill>
                  <a:latin typeface="Comic Sans MS" panose="030F0702030302020204" pitchFamily="66" charset="0"/>
                  <a:ea typeface="新細明體" panose="02020500000000000000" pitchFamily="18" charset="-120"/>
                </a:defRPr>
              </a:lvl3pPr>
              <a:lvl4pPr marL="1600200" indent="-228600" defTabSz="762000" eaLnBrk="0" hangingPunct="0">
                <a:spcBef>
                  <a:spcPct val="20000"/>
                </a:spcBef>
                <a:buChar char="–"/>
                <a:defRPr kumimoji="1" sz="2000">
                  <a:solidFill>
                    <a:schemeClr val="tx1"/>
                  </a:solidFill>
                  <a:latin typeface="Comic Sans MS" panose="030F0702030302020204" pitchFamily="66" charset="0"/>
                  <a:ea typeface="新細明體" panose="02020500000000000000" pitchFamily="18" charset="-120"/>
                </a:defRPr>
              </a:lvl4pPr>
              <a:lvl5pPr marL="2057400" indent="-228600" defTabSz="762000" eaLnBrk="0" hangingPunct="0">
                <a:spcBef>
                  <a:spcPct val="20000"/>
                </a:spcBef>
                <a:buChar char="»"/>
                <a:defRPr kumimoji="1" sz="2000">
                  <a:solidFill>
                    <a:schemeClr val="tx1"/>
                  </a:solidFill>
                  <a:latin typeface="Comic Sans MS" panose="030F0702030302020204" pitchFamily="66" charset="0"/>
                  <a:ea typeface="新細明體" panose="02020500000000000000" pitchFamily="18" charset="-120"/>
                </a:defRPr>
              </a:lvl5pPr>
              <a:lvl6pPr marL="2514600" indent="-228600" defTabSz="7620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6pPr>
              <a:lvl7pPr marL="2971800" indent="-228600" defTabSz="7620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7pPr>
              <a:lvl8pPr marL="3429000" indent="-228600" defTabSz="7620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8pPr>
              <a:lvl9pPr marL="3886200" indent="-228600" defTabSz="7620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9pPr>
            </a:lstStyle>
            <a:p>
              <a:pPr eaLnBrk="1" hangingPunct="1">
                <a:spcBef>
                  <a:spcPct val="0"/>
                </a:spcBef>
                <a:buFontTx/>
                <a:buNone/>
              </a:pPr>
              <a:r>
                <a:rPr lang="en-US" altLang="zh-TW" sz="2400" b="1" i="1">
                  <a:solidFill>
                    <a:srgbClr val="FFFF00"/>
                  </a:solidFill>
                  <a:latin typeface="Arial" panose="020B0604020202020204" pitchFamily="34" charset="0"/>
                  <a:ea typeface="華康中楷體" charset="-120"/>
                </a:rPr>
                <a:t>Computing</a:t>
              </a:r>
            </a:p>
          </p:txBody>
        </p:sp>
        <p:pic>
          <p:nvPicPr>
            <p:cNvPr id="15" name="Picture 13" descr="970218-4">
              <a:extLst>
                <a:ext uri="{FF2B5EF4-FFF2-40B4-BE49-F238E27FC236}">
                  <a16:creationId xmlns:a16="http://schemas.microsoft.com/office/drawing/2014/main" id="{E478FE20-B82C-4E42-819D-A7769BF0C0EE}"/>
                </a:ext>
              </a:extLst>
            </p:cNvPr>
            <p:cNvPicPr>
              <a:picLocks noChangeAspect="1" noChangeArrowheads="1"/>
            </p:cNvPicPr>
            <p:nvPr/>
          </p:nvPicPr>
          <p:blipFill>
            <a:blip r:embed="rId6" cstate="print">
              <a:clrChange>
                <a:clrFrom>
                  <a:srgbClr val="FFF7F7"/>
                </a:clrFrom>
                <a:clrTo>
                  <a:srgbClr val="FFF7F7">
                    <a:alpha val="0"/>
                  </a:srgbClr>
                </a:clrTo>
              </a:clrChange>
              <a:extLst>
                <a:ext uri="{28A0092B-C50C-407E-A947-70E740481C1C}">
                  <a14:useLocalDpi xmlns:a14="http://schemas.microsoft.com/office/drawing/2010/main" val="0"/>
                </a:ext>
              </a:extLst>
            </a:blip>
            <a:srcRect/>
            <a:stretch>
              <a:fillRect/>
            </a:stretch>
          </p:blipFill>
          <p:spPr bwMode="gray">
            <a:xfrm>
              <a:off x="5090" y="2496"/>
              <a:ext cx="478"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Box 14">
              <a:extLst>
                <a:ext uri="{FF2B5EF4-FFF2-40B4-BE49-F238E27FC236}">
                  <a16:creationId xmlns:a16="http://schemas.microsoft.com/office/drawing/2014/main" id="{516E02B7-EC97-CD46-9CBE-2794FB42140F}"/>
                </a:ext>
              </a:extLst>
            </p:cNvPr>
            <p:cNvSpPr txBox="1">
              <a:spLocks noChangeArrowheads="1"/>
            </p:cNvSpPr>
            <p:nvPr/>
          </p:nvSpPr>
          <p:spPr bwMode="gray">
            <a:xfrm>
              <a:off x="4692" y="2160"/>
              <a:ext cx="924" cy="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lIns="91432" tIns="45716" rIns="91432" bIns="45716">
              <a:spAutoFit/>
            </a:bodyPr>
            <a:lstStyle>
              <a:lvl1pPr defTabSz="762000" eaLnBrk="0" hangingPunct="0">
                <a:spcBef>
                  <a:spcPct val="20000"/>
                </a:spcBef>
                <a:buChar char="•"/>
                <a:defRPr kumimoji="1" sz="3200">
                  <a:solidFill>
                    <a:schemeClr val="tx1"/>
                  </a:solidFill>
                  <a:latin typeface="Comic Sans MS" panose="030F0702030302020204" pitchFamily="66" charset="0"/>
                  <a:ea typeface="新細明體" panose="02020500000000000000" pitchFamily="18" charset="-120"/>
                </a:defRPr>
              </a:lvl1pPr>
              <a:lvl2pPr marL="742950" indent="-285750" defTabSz="762000" eaLnBrk="0" hangingPunct="0">
                <a:spcBef>
                  <a:spcPct val="20000"/>
                </a:spcBef>
                <a:buChar char="–"/>
                <a:defRPr kumimoji="1" sz="2800">
                  <a:solidFill>
                    <a:schemeClr val="tx1"/>
                  </a:solidFill>
                  <a:latin typeface="Comic Sans MS" panose="030F0702030302020204" pitchFamily="66" charset="0"/>
                  <a:ea typeface="新細明體" panose="02020500000000000000" pitchFamily="18" charset="-120"/>
                </a:defRPr>
              </a:lvl2pPr>
              <a:lvl3pPr marL="1143000" indent="-228600" defTabSz="762000" eaLnBrk="0" hangingPunct="0">
                <a:spcBef>
                  <a:spcPct val="20000"/>
                </a:spcBef>
                <a:buChar char="•"/>
                <a:defRPr kumimoji="1" sz="2400">
                  <a:solidFill>
                    <a:schemeClr val="tx1"/>
                  </a:solidFill>
                  <a:latin typeface="Comic Sans MS" panose="030F0702030302020204" pitchFamily="66" charset="0"/>
                  <a:ea typeface="新細明體" panose="02020500000000000000" pitchFamily="18" charset="-120"/>
                </a:defRPr>
              </a:lvl3pPr>
              <a:lvl4pPr marL="1600200" indent="-228600" defTabSz="762000" eaLnBrk="0" hangingPunct="0">
                <a:spcBef>
                  <a:spcPct val="20000"/>
                </a:spcBef>
                <a:buChar char="–"/>
                <a:defRPr kumimoji="1" sz="2000">
                  <a:solidFill>
                    <a:schemeClr val="tx1"/>
                  </a:solidFill>
                  <a:latin typeface="Comic Sans MS" panose="030F0702030302020204" pitchFamily="66" charset="0"/>
                  <a:ea typeface="新細明體" panose="02020500000000000000" pitchFamily="18" charset="-120"/>
                </a:defRPr>
              </a:lvl4pPr>
              <a:lvl5pPr marL="2057400" indent="-228600" defTabSz="762000" eaLnBrk="0" hangingPunct="0">
                <a:spcBef>
                  <a:spcPct val="20000"/>
                </a:spcBef>
                <a:buChar char="»"/>
                <a:defRPr kumimoji="1" sz="2000">
                  <a:solidFill>
                    <a:schemeClr val="tx1"/>
                  </a:solidFill>
                  <a:latin typeface="Comic Sans MS" panose="030F0702030302020204" pitchFamily="66" charset="0"/>
                  <a:ea typeface="新細明體" panose="02020500000000000000" pitchFamily="18" charset="-120"/>
                </a:defRPr>
              </a:lvl5pPr>
              <a:lvl6pPr marL="2514600" indent="-228600" defTabSz="7620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6pPr>
              <a:lvl7pPr marL="2971800" indent="-228600" defTabSz="7620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7pPr>
              <a:lvl8pPr marL="3429000" indent="-228600" defTabSz="7620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8pPr>
              <a:lvl9pPr marL="3886200" indent="-228600" defTabSz="7620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9pPr>
            </a:lstStyle>
            <a:p>
              <a:pPr eaLnBrk="1" hangingPunct="1">
                <a:spcBef>
                  <a:spcPct val="0"/>
                </a:spcBef>
                <a:buFontTx/>
                <a:buNone/>
              </a:pPr>
              <a:r>
                <a:rPr lang="en-US" altLang="zh-TW" sz="1400">
                  <a:latin typeface="Times New Roman" panose="02020603050405020304" pitchFamily="18" charset="0"/>
                  <a:ea typeface="華康中楷體" charset="-120"/>
                </a:rPr>
                <a:t>Game Console</a:t>
              </a:r>
            </a:p>
          </p:txBody>
        </p:sp>
        <p:sp>
          <p:nvSpPr>
            <p:cNvPr id="17" name="Text Box 15">
              <a:extLst>
                <a:ext uri="{FF2B5EF4-FFF2-40B4-BE49-F238E27FC236}">
                  <a16:creationId xmlns:a16="http://schemas.microsoft.com/office/drawing/2014/main" id="{79877C7F-D016-C647-97DF-27A7D0E5401C}"/>
                </a:ext>
              </a:extLst>
            </p:cNvPr>
            <p:cNvSpPr txBox="1">
              <a:spLocks noChangeArrowheads="1"/>
            </p:cNvSpPr>
            <p:nvPr/>
          </p:nvSpPr>
          <p:spPr bwMode="gray">
            <a:xfrm>
              <a:off x="5142" y="2928"/>
              <a:ext cx="395" cy="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lIns="91432" tIns="45716" rIns="91432" bIns="45716">
              <a:spAutoFit/>
            </a:bodyPr>
            <a:lstStyle>
              <a:lvl1pPr defTabSz="762000" eaLnBrk="0" hangingPunct="0">
                <a:spcBef>
                  <a:spcPct val="20000"/>
                </a:spcBef>
                <a:buChar char="•"/>
                <a:defRPr kumimoji="1" sz="3200">
                  <a:solidFill>
                    <a:schemeClr val="tx1"/>
                  </a:solidFill>
                  <a:latin typeface="Comic Sans MS" panose="030F0702030302020204" pitchFamily="66" charset="0"/>
                  <a:ea typeface="新細明體" panose="02020500000000000000" pitchFamily="18" charset="-120"/>
                </a:defRPr>
              </a:lvl1pPr>
              <a:lvl2pPr marL="742950" indent="-285750" defTabSz="762000" eaLnBrk="0" hangingPunct="0">
                <a:spcBef>
                  <a:spcPct val="20000"/>
                </a:spcBef>
                <a:buChar char="–"/>
                <a:defRPr kumimoji="1" sz="2800">
                  <a:solidFill>
                    <a:schemeClr val="tx1"/>
                  </a:solidFill>
                  <a:latin typeface="Comic Sans MS" panose="030F0702030302020204" pitchFamily="66" charset="0"/>
                  <a:ea typeface="新細明體" panose="02020500000000000000" pitchFamily="18" charset="-120"/>
                </a:defRPr>
              </a:lvl2pPr>
              <a:lvl3pPr marL="1143000" indent="-228600" defTabSz="762000" eaLnBrk="0" hangingPunct="0">
                <a:spcBef>
                  <a:spcPct val="20000"/>
                </a:spcBef>
                <a:buChar char="•"/>
                <a:defRPr kumimoji="1" sz="2400">
                  <a:solidFill>
                    <a:schemeClr val="tx1"/>
                  </a:solidFill>
                  <a:latin typeface="Comic Sans MS" panose="030F0702030302020204" pitchFamily="66" charset="0"/>
                  <a:ea typeface="新細明體" panose="02020500000000000000" pitchFamily="18" charset="-120"/>
                </a:defRPr>
              </a:lvl3pPr>
              <a:lvl4pPr marL="1600200" indent="-228600" defTabSz="762000" eaLnBrk="0" hangingPunct="0">
                <a:spcBef>
                  <a:spcPct val="20000"/>
                </a:spcBef>
                <a:buChar char="–"/>
                <a:defRPr kumimoji="1" sz="2000">
                  <a:solidFill>
                    <a:schemeClr val="tx1"/>
                  </a:solidFill>
                  <a:latin typeface="Comic Sans MS" panose="030F0702030302020204" pitchFamily="66" charset="0"/>
                  <a:ea typeface="新細明體" panose="02020500000000000000" pitchFamily="18" charset="-120"/>
                </a:defRPr>
              </a:lvl4pPr>
              <a:lvl5pPr marL="2057400" indent="-228600" defTabSz="762000" eaLnBrk="0" hangingPunct="0">
                <a:spcBef>
                  <a:spcPct val="20000"/>
                </a:spcBef>
                <a:buChar char="»"/>
                <a:defRPr kumimoji="1" sz="2000">
                  <a:solidFill>
                    <a:schemeClr val="tx1"/>
                  </a:solidFill>
                  <a:latin typeface="Comic Sans MS" panose="030F0702030302020204" pitchFamily="66" charset="0"/>
                  <a:ea typeface="新細明體" panose="02020500000000000000" pitchFamily="18" charset="-120"/>
                </a:defRPr>
              </a:lvl5pPr>
              <a:lvl6pPr marL="2514600" indent="-228600" defTabSz="7620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6pPr>
              <a:lvl7pPr marL="2971800" indent="-228600" defTabSz="7620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7pPr>
              <a:lvl8pPr marL="3429000" indent="-228600" defTabSz="7620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8pPr>
              <a:lvl9pPr marL="3886200" indent="-228600" defTabSz="7620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9pPr>
            </a:lstStyle>
            <a:p>
              <a:pPr eaLnBrk="1" hangingPunct="1">
                <a:spcBef>
                  <a:spcPct val="0"/>
                </a:spcBef>
                <a:buFontTx/>
                <a:buNone/>
              </a:pPr>
              <a:r>
                <a:rPr lang="en-US" altLang="zh-TW" sz="1400">
                  <a:latin typeface="Times New Roman" panose="02020603050405020304" pitchFamily="18" charset="0"/>
                  <a:ea typeface="華康中楷體" charset="-120"/>
                </a:rPr>
                <a:t>DSC</a:t>
              </a:r>
            </a:p>
          </p:txBody>
        </p:sp>
        <p:sp>
          <p:nvSpPr>
            <p:cNvPr id="18" name="Text Box 16">
              <a:extLst>
                <a:ext uri="{FF2B5EF4-FFF2-40B4-BE49-F238E27FC236}">
                  <a16:creationId xmlns:a16="http://schemas.microsoft.com/office/drawing/2014/main" id="{2AD8B13D-BB03-234B-ADF5-5BED466D64D2}"/>
                </a:ext>
              </a:extLst>
            </p:cNvPr>
            <p:cNvSpPr txBox="1">
              <a:spLocks noChangeArrowheads="1"/>
            </p:cNvSpPr>
            <p:nvPr/>
          </p:nvSpPr>
          <p:spPr bwMode="gray">
            <a:xfrm>
              <a:off x="1612" y="3984"/>
              <a:ext cx="605" cy="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lIns="91432" tIns="45716" rIns="91432" bIns="45716">
              <a:spAutoFit/>
            </a:bodyPr>
            <a:lstStyle>
              <a:lvl1pPr defTabSz="762000" eaLnBrk="0" hangingPunct="0">
                <a:spcBef>
                  <a:spcPct val="20000"/>
                </a:spcBef>
                <a:buChar char="•"/>
                <a:defRPr kumimoji="1" sz="3200">
                  <a:solidFill>
                    <a:schemeClr val="tx1"/>
                  </a:solidFill>
                  <a:latin typeface="Comic Sans MS" panose="030F0702030302020204" pitchFamily="66" charset="0"/>
                  <a:ea typeface="新細明體" panose="02020500000000000000" pitchFamily="18" charset="-120"/>
                </a:defRPr>
              </a:lvl1pPr>
              <a:lvl2pPr marL="742950" indent="-285750" defTabSz="762000" eaLnBrk="0" hangingPunct="0">
                <a:spcBef>
                  <a:spcPct val="20000"/>
                </a:spcBef>
                <a:buChar char="–"/>
                <a:defRPr kumimoji="1" sz="2800">
                  <a:solidFill>
                    <a:schemeClr val="tx1"/>
                  </a:solidFill>
                  <a:latin typeface="Comic Sans MS" panose="030F0702030302020204" pitchFamily="66" charset="0"/>
                  <a:ea typeface="新細明體" panose="02020500000000000000" pitchFamily="18" charset="-120"/>
                </a:defRPr>
              </a:lvl2pPr>
              <a:lvl3pPr marL="1143000" indent="-228600" defTabSz="762000" eaLnBrk="0" hangingPunct="0">
                <a:spcBef>
                  <a:spcPct val="20000"/>
                </a:spcBef>
                <a:buChar char="•"/>
                <a:defRPr kumimoji="1" sz="2400">
                  <a:solidFill>
                    <a:schemeClr val="tx1"/>
                  </a:solidFill>
                  <a:latin typeface="Comic Sans MS" panose="030F0702030302020204" pitchFamily="66" charset="0"/>
                  <a:ea typeface="新細明體" panose="02020500000000000000" pitchFamily="18" charset="-120"/>
                </a:defRPr>
              </a:lvl3pPr>
              <a:lvl4pPr marL="1600200" indent="-228600" defTabSz="762000" eaLnBrk="0" hangingPunct="0">
                <a:spcBef>
                  <a:spcPct val="20000"/>
                </a:spcBef>
                <a:buChar char="–"/>
                <a:defRPr kumimoji="1" sz="2000">
                  <a:solidFill>
                    <a:schemeClr val="tx1"/>
                  </a:solidFill>
                  <a:latin typeface="Comic Sans MS" panose="030F0702030302020204" pitchFamily="66" charset="0"/>
                  <a:ea typeface="新細明體" panose="02020500000000000000" pitchFamily="18" charset="-120"/>
                </a:defRPr>
              </a:lvl4pPr>
              <a:lvl5pPr marL="2057400" indent="-228600" defTabSz="762000" eaLnBrk="0" hangingPunct="0">
                <a:spcBef>
                  <a:spcPct val="20000"/>
                </a:spcBef>
                <a:buChar char="»"/>
                <a:defRPr kumimoji="1" sz="2000">
                  <a:solidFill>
                    <a:schemeClr val="tx1"/>
                  </a:solidFill>
                  <a:latin typeface="Comic Sans MS" panose="030F0702030302020204" pitchFamily="66" charset="0"/>
                  <a:ea typeface="新細明體" panose="02020500000000000000" pitchFamily="18" charset="-120"/>
                </a:defRPr>
              </a:lvl5pPr>
              <a:lvl6pPr marL="2514600" indent="-228600" defTabSz="7620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6pPr>
              <a:lvl7pPr marL="2971800" indent="-228600" defTabSz="7620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7pPr>
              <a:lvl8pPr marL="3429000" indent="-228600" defTabSz="7620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8pPr>
              <a:lvl9pPr marL="3886200" indent="-228600" defTabSz="7620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9pPr>
            </a:lstStyle>
            <a:p>
              <a:pPr eaLnBrk="1" hangingPunct="1">
                <a:spcBef>
                  <a:spcPct val="0"/>
                </a:spcBef>
                <a:buFontTx/>
                <a:buNone/>
              </a:pPr>
              <a:r>
                <a:rPr lang="en-US" altLang="zh-TW" sz="1400">
                  <a:latin typeface="Times New Roman" panose="02020603050405020304" pitchFamily="18" charset="0"/>
                  <a:ea typeface="華康中楷體" charset="-120"/>
                </a:rPr>
                <a:t>Palm PC</a:t>
              </a:r>
            </a:p>
          </p:txBody>
        </p:sp>
        <p:sp>
          <p:nvSpPr>
            <p:cNvPr id="19" name="Text Box 17">
              <a:extLst>
                <a:ext uri="{FF2B5EF4-FFF2-40B4-BE49-F238E27FC236}">
                  <a16:creationId xmlns:a16="http://schemas.microsoft.com/office/drawing/2014/main" id="{2F0E9651-3E53-7C47-AB16-B11A3BAD0384}"/>
                </a:ext>
              </a:extLst>
            </p:cNvPr>
            <p:cNvSpPr txBox="1">
              <a:spLocks noChangeArrowheads="1"/>
            </p:cNvSpPr>
            <p:nvPr/>
          </p:nvSpPr>
          <p:spPr bwMode="gray">
            <a:xfrm>
              <a:off x="3937" y="2401"/>
              <a:ext cx="538" cy="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lIns="91432" tIns="45716" rIns="91432" bIns="45716">
              <a:spAutoFit/>
            </a:bodyPr>
            <a:lstStyle>
              <a:lvl1pPr defTabSz="762000" eaLnBrk="0" hangingPunct="0">
                <a:spcBef>
                  <a:spcPct val="20000"/>
                </a:spcBef>
                <a:buChar char="•"/>
                <a:defRPr kumimoji="1" sz="3200">
                  <a:solidFill>
                    <a:schemeClr val="tx1"/>
                  </a:solidFill>
                  <a:latin typeface="Comic Sans MS" panose="030F0702030302020204" pitchFamily="66" charset="0"/>
                  <a:ea typeface="新細明體" panose="02020500000000000000" pitchFamily="18" charset="-120"/>
                </a:defRPr>
              </a:lvl1pPr>
              <a:lvl2pPr marL="742950" indent="-285750" defTabSz="762000" eaLnBrk="0" hangingPunct="0">
                <a:spcBef>
                  <a:spcPct val="20000"/>
                </a:spcBef>
                <a:buChar char="–"/>
                <a:defRPr kumimoji="1" sz="2800">
                  <a:solidFill>
                    <a:schemeClr val="tx1"/>
                  </a:solidFill>
                  <a:latin typeface="Comic Sans MS" panose="030F0702030302020204" pitchFamily="66" charset="0"/>
                  <a:ea typeface="新細明體" panose="02020500000000000000" pitchFamily="18" charset="-120"/>
                </a:defRPr>
              </a:lvl2pPr>
              <a:lvl3pPr marL="1143000" indent="-228600" defTabSz="762000" eaLnBrk="0" hangingPunct="0">
                <a:spcBef>
                  <a:spcPct val="20000"/>
                </a:spcBef>
                <a:buChar char="•"/>
                <a:defRPr kumimoji="1" sz="2400">
                  <a:solidFill>
                    <a:schemeClr val="tx1"/>
                  </a:solidFill>
                  <a:latin typeface="Comic Sans MS" panose="030F0702030302020204" pitchFamily="66" charset="0"/>
                  <a:ea typeface="新細明體" panose="02020500000000000000" pitchFamily="18" charset="-120"/>
                </a:defRPr>
              </a:lvl3pPr>
              <a:lvl4pPr marL="1600200" indent="-228600" defTabSz="762000" eaLnBrk="0" hangingPunct="0">
                <a:spcBef>
                  <a:spcPct val="20000"/>
                </a:spcBef>
                <a:buChar char="–"/>
                <a:defRPr kumimoji="1" sz="2000">
                  <a:solidFill>
                    <a:schemeClr val="tx1"/>
                  </a:solidFill>
                  <a:latin typeface="Comic Sans MS" panose="030F0702030302020204" pitchFamily="66" charset="0"/>
                  <a:ea typeface="新細明體" panose="02020500000000000000" pitchFamily="18" charset="-120"/>
                </a:defRPr>
              </a:lvl4pPr>
              <a:lvl5pPr marL="2057400" indent="-228600" defTabSz="762000" eaLnBrk="0" hangingPunct="0">
                <a:spcBef>
                  <a:spcPct val="20000"/>
                </a:spcBef>
                <a:buChar char="»"/>
                <a:defRPr kumimoji="1" sz="2000">
                  <a:solidFill>
                    <a:schemeClr val="tx1"/>
                  </a:solidFill>
                  <a:latin typeface="Comic Sans MS" panose="030F0702030302020204" pitchFamily="66" charset="0"/>
                  <a:ea typeface="新細明體" panose="02020500000000000000" pitchFamily="18" charset="-120"/>
                </a:defRPr>
              </a:lvl5pPr>
              <a:lvl6pPr marL="2514600" indent="-228600" defTabSz="7620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6pPr>
              <a:lvl7pPr marL="2971800" indent="-228600" defTabSz="7620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7pPr>
              <a:lvl8pPr marL="3429000" indent="-228600" defTabSz="7620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8pPr>
              <a:lvl9pPr marL="3886200" indent="-228600" defTabSz="7620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9pPr>
            </a:lstStyle>
            <a:p>
              <a:pPr eaLnBrk="1" hangingPunct="1">
                <a:spcBef>
                  <a:spcPct val="0"/>
                </a:spcBef>
                <a:buFontTx/>
                <a:buNone/>
              </a:pPr>
              <a:r>
                <a:rPr lang="en-US" altLang="zh-TW" sz="1400">
                  <a:latin typeface="Times New Roman" panose="02020603050405020304" pitchFamily="18" charset="0"/>
                  <a:ea typeface="華康中楷體" charset="-120"/>
                </a:rPr>
                <a:t>Net TV</a:t>
              </a:r>
            </a:p>
          </p:txBody>
        </p:sp>
        <p:sp>
          <p:nvSpPr>
            <p:cNvPr id="20" name="Text Box 18">
              <a:extLst>
                <a:ext uri="{FF2B5EF4-FFF2-40B4-BE49-F238E27FC236}">
                  <a16:creationId xmlns:a16="http://schemas.microsoft.com/office/drawing/2014/main" id="{2D388DB2-E71D-3B41-90B2-D387474F7E63}"/>
                </a:ext>
              </a:extLst>
            </p:cNvPr>
            <p:cNvSpPr txBox="1">
              <a:spLocks noChangeArrowheads="1"/>
            </p:cNvSpPr>
            <p:nvPr/>
          </p:nvSpPr>
          <p:spPr bwMode="gray">
            <a:xfrm>
              <a:off x="2355" y="3312"/>
              <a:ext cx="849" cy="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lIns="91432" tIns="45716" rIns="91432" bIns="45716">
              <a:spAutoFit/>
            </a:bodyPr>
            <a:lstStyle>
              <a:lvl1pPr defTabSz="762000" eaLnBrk="0" hangingPunct="0">
                <a:spcBef>
                  <a:spcPct val="20000"/>
                </a:spcBef>
                <a:buChar char="•"/>
                <a:defRPr kumimoji="1" sz="3200">
                  <a:solidFill>
                    <a:schemeClr val="tx1"/>
                  </a:solidFill>
                  <a:latin typeface="Comic Sans MS" panose="030F0702030302020204" pitchFamily="66" charset="0"/>
                  <a:ea typeface="新細明體" panose="02020500000000000000" pitchFamily="18" charset="-120"/>
                </a:defRPr>
              </a:lvl1pPr>
              <a:lvl2pPr marL="742950" indent="-285750" defTabSz="762000" eaLnBrk="0" hangingPunct="0">
                <a:spcBef>
                  <a:spcPct val="20000"/>
                </a:spcBef>
                <a:buChar char="–"/>
                <a:defRPr kumimoji="1" sz="2800">
                  <a:solidFill>
                    <a:schemeClr val="tx1"/>
                  </a:solidFill>
                  <a:latin typeface="Comic Sans MS" panose="030F0702030302020204" pitchFamily="66" charset="0"/>
                  <a:ea typeface="新細明體" panose="02020500000000000000" pitchFamily="18" charset="-120"/>
                </a:defRPr>
              </a:lvl2pPr>
              <a:lvl3pPr marL="1143000" indent="-228600" defTabSz="762000" eaLnBrk="0" hangingPunct="0">
                <a:spcBef>
                  <a:spcPct val="20000"/>
                </a:spcBef>
                <a:buChar char="•"/>
                <a:defRPr kumimoji="1" sz="2400">
                  <a:solidFill>
                    <a:schemeClr val="tx1"/>
                  </a:solidFill>
                  <a:latin typeface="Comic Sans MS" panose="030F0702030302020204" pitchFamily="66" charset="0"/>
                  <a:ea typeface="新細明體" panose="02020500000000000000" pitchFamily="18" charset="-120"/>
                </a:defRPr>
              </a:lvl3pPr>
              <a:lvl4pPr marL="1600200" indent="-228600" defTabSz="762000" eaLnBrk="0" hangingPunct="0">
                <a:spcBef>
                  <a:spcPct val="20000"/>
                </a:spcBef>
                <a:buChar char="–"/>
                <a:defRPr kumimoji="1" sz="2000">
                  <a:solidFill>
                    <a:schemeClr val="tx1"/>
                  </a:solidFill>
                  <a:latin typeface="Comic Sans MS" panose="030F0702030302020204" pitchFamily="66" charset="0"/>
                  <a:ea typeface="新細明體" panose="02020500000000000000" pitchFamily="18" charset="-120"/>
                </a:defRPr>
              </a:lvl4pPr>
              <a:lvl5pPr marL="2057400" indent="-228600" defTabSz="762000" eaLnBrk="0" hangingPunct="0">
                <a:spcBef>
                  <a:spcPct val="20000"/>
                </a:spcBef>
                <a:buChar char="»"/>
                <a:defRPr kumimoji="1" sz="2000">
                  <a:solidFill>
                    <a:schemeClr val="tx1"/>
                  </a:solidFill>
                  <a:latin typeface="Comic Sans MS" panose="030F0702030302020204" pitchFamily="66" charset="0"/>
                  <a:ea typeface="新細明體" panose="02020500000000000000" pitchFamily="18" charset="-120"/>
                </a:defRPr>
              </a:lvl5pPr>
              <a:lvl6pPr marL="2514600" indent="-228600" defTabSz="7620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6pPr>
              <a:lvl7pPr marL="2971800" indent="-228600" defTabSz="7620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7pPr>
              <a:lvl8pPr marL="3429000" indent="-228600" defTabSz="7620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8pPr>
              <a:lvl9pPr marL="3886200" indent="-228600" defTabSz="7620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9pPr>
            </a:lstStyle>
            <a:p>
              <a:pPr eaLnBrk="1" hangingPunct="1">
                <a:spcBef>
                  <a:spcPct val="0"/>
                </a:spcBef>
                <a:buFontTx/>
                <a:buNone/>
              </a:pPr>
              <a:r>
                <a:rPr lang="en-US" altLang="zh-TW" sz="1400">
                  <a:latin typeface="Times New Roman" panose="02020603050405020304" pitchFamily="18" charset="0"/>
                  <a:ea typeface="華康中楷體" charset="-120"/>
                </a:rPr>
                <a:t>Handheld PC</a:t>
              </a:r>
            </a:p>
          </p:txBody>
        </p:sp>
        <p:sp>
          <p:nvSpPr>
            <p:cNvPr id="21" name="Text Box 19">
              <a:extLst>
                <a:ext uri="{FF2B5EF4-FFF2-40B4-BE49-F238E27FC236}">
                  <a16:creationId xmlns:a16="http://schemas.microsoft.com/office/drawing/2014/main" id="{5FFCD79E-9CE3-7C4B-A950-6B5CEFBD6F6D}"/>
                </a:ext>
              </a:extLst>
            </p:cNvPr>
            <p:cNvSpPr txBox="1">
              <a:spLocks noChangeArrowheads="1"/>
            </p:cNvSpPr>
            <p:nvPr/>
          </p:nvSpPr>
          <p:spPr bwMode="gray">
            <a:xfrm>
              <a:off x="816" y="1681"/>
              <a:ext cx="886" cy="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lIns="91432" tIns="45716" rIns="91432" bIns="45716">
              <a:spAutoFit/>
            </a:bodyPr>
            <a:lstStyle>
              <a:lvl1pPr defTabSz="762000" eaLnBrk="0" hangingPunct="0">
                <a:spcBef>
                  <a:spcPct val="20000"/>
                </a:spcBef>
                <a:buChar char="•"/>
                <a:defRPr kumimoji="1" sz="3200">
                  <a:solidFill>
                    <a:schemeClr val="tx1"/>
                  </a:solidFill>
                  <a:latin typeface="Comic Sans MS" panose="030F0702030302020204" pitchFamily="66" charset="0"/>
                  <a:ea typeface="新細明體" panose="02020500000000000000" pitchFamily="18" charset="-120"/>
                </a:defRPr>
              </a:lvl1pPr>
              <a:lvl2pPr marL="742950" indent="-285750" defTabSz="762000" eaLnBrk="0" hangingPunct="0">
                <a:spcBef>
                  <a:spcPct val="20000"/>
                </a:spcBef>
                <a:buChar char="–"/>
                <a:defRPr kumimoji="1" sz="2800">
                  <a:solidFill>
                    <a:schemeClr val="tx1"/>
                  </a:solidFill>
                  <a:latin typeface="Comic Sans MS" panose="030F0702030302020204" pitchFamily="66" charset="0"/>
                  <a:ea typeface="新細明體" panose="02020500000000000000" pitchFamily="18" charset="-120"/>
                </a:defRPr>
              </a:lvl2pPr>
              <a:lvl3pPr marL="1143000" indent="-228600" defTabSz="762000" eaLnBrk="0" hangingPunct="0">
                <a:spcBef>
                  <a:spcPct val="20000"/>
                </a:spcBef>
                <a:buChar char="•"/>
                <a:defRPr kumimoji="1" sz="2400">
                  <a:solidFill>
                    <a:schemeClr val="tx1"/>
                  </a:solidFill>
                  <a:latin typeface="Comic Sans MS" panose="030F0702030302020204" pitchFamily="66" charset="0"/>
                  <a:ea typeface="新細明體" panose="02020500000000000000" pitchFamily="18" charset="-120"/>
                </a:defRPr>
              </a:lvl3pPr>
              <a:lvl4pPr marL="1600200" indent="-228600" defTabSz="762000" eaLnBrk="0" hangingPunct="0">
                <a:spcBef>
                  <a:spcPct val="20000"/>
                </a:spcBef>
                <a:buChar char="–"/>
                <a:defRPr kumimoji="1" sz="2000">
                  <a:solidFill>
                    <a:schemeClr val="tx1"/>
                  </a:solidFill>
                  <a:latin typeface="Comic Sans MS" panose="030F0702030302020204" pitchFamily="66" charset="0"/>
                  <a:ea typeface="新細明體" panose="02020500000000000000" pitchFamily="18" charset="-120"/>
                </a:defRPr>
              </a:lvl4pPr>
              <a:lvl5pPr marL="2057400" indent="-228600" defTabSz="762000" eaLnBrk="0" hangingPunct="0">
                <a:spcBef>
                  <a:spcPct val="20000"/>
                </a:spcBef>
                <a:buChar char="»"/>
                <a:defRPr kumimoji="1" sz="2000">
                  <a:solidFill>
                    <a:schemeClr val="tx1"/>
                  </a:solidFill>
                  <a:latin typeface="Comic Sans MS" panose="030F0702030302020204" pitchFamily="66" charset="0"/>
                  <a:ea typeface="新細明體" panose="02020500000000000000" pitchFamily="18" charset="-120"/>
                </a:defRPr>
              </a:lvl5pPr>
              <a:lvl6pPr marL="2514600" indent="-228600" defTabSz="7620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6pPr>
              <a:lvl7pPr marL="2971800" indent="-228600" defTabSz="7620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7pPr>
              <a:lvl8pPr marL="3429000" indent="-228600" defTabSz="7620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8pPr>
              <a:lvl9pPr marL="3886200" indent="-228600" defTabSz="7620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9pPr>
            </a:lstStyle>
            <a:p>
              <a:pPr eaLnBrk="1" hangingPunct="1">
                <a:spcBef>
                  <a:spcPct val="0"/>
                </a:spcBef>
                <a:buFontTx/>
                <a:buNone/>
              </a:pPr>
              <a:r>
                <a:rPr lang="en-US" altLang="zh-TW" sz="1400">
                  <a:latin typeface="Times New Roman" panose="02020603050405020304" pitchFamily="18" charset="0"/>
                  <a:ea typeface="華康中楷體" charset="-120"/>
                </a:rPr>
                <a:t>Mobile Phone</a:t>
              </a:r>
            </a:p>
          </p:txBody>
        </p:sp>
        <p:sp>
          <p:nvSpPr>
            <p:cNvPr id="22" name="Text Box 20">
              <a:extLst>
                <a:ext uri="{FF2B5EF4-FFF2-40B4-BE49-F238E27FC236}">
                  <a16:creationId xmlns:a16="http://schemas.microsoft.com/office/drawing/2014/main" id="{2FE71635-6461-7F48-B8CE-D1CB103376A4}"/>
                </a:ext>
              </a:extLst>
            </p:cNvPr>
            <p:cNvSpPr txBox="1">
              <a:spLocks noChangeArrowheads="1"/>
            </p:cNvSpPr>
            <p:nvPr/>
          </p:nvSpPr>
          <p:spPr bwMode="gray">
            <a:xfrm>
              <a:off x="3552" y="1536"/>
              <a:ext cx="1004" cy="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lIns="91432" tIns="45716" rIns="91432" bIns="45716">
              <a:spAutoFit/>
            </a:bodyPr>
            <a:lstStyle>
              <a:lvl1pPr defTabSz="762000" eaLnBrk="0" hangingPunct="0">
                <a:spcBef>
                  <a:spcPct val="20000"/>
                </a:spcBef>
                <a:buChar char="•"/>
                <a:defRPr kumimoji="1" sz="3200">
                  <a:solidFill>
                    <a:schemeClr val="tx1"/>
                  </a:solidFill>
                  <a:latin typeface="Comic Sans MS" panose="030F0702030302020204" pitchFamily="66" charset="0"/>
                  <a:ea typeface="新細明體" panose="02020500000000000000" pitchFamily="18" charset="-120"/>
                </a:defRPr>
              </a:lvl1pPr>
              <a:lvl2pPr marL="742950" indent="-285750" defTabSz="762000" eaLnBrk="0" hangingPunct="0">
                <a:spcBef>
                  <a:spcPct val="20000"/>
                </a:spcBef>
                <a:buChar char="–"/>
                <a:defRPr kumimoji="1" sz="2800">
                  <a:solidFill>
                    <a:schemeClr val="tx1"/>
                  </a:solidFill>
                  <a:latin typeface="Comic Sans MS" panose="030F0702030302020204" pitchFamily="66" charset="0"/>
                  <a:ea typeface="新細明體" panose="02020500000000000000" pitchFamily="18" charset="-120"/>
                </a:defRPr>
              </a:lvl2pPr>
              <a:lvl3pPr marL="1143000" indent="-228600" defTabSz="762000" eaLnBrk="0" hangingPunct="0">
                <a:spcBef>
                  <a:spcPct val="20000"/>
                </a:spcBef>
                <a:buChar char="•"/>
                <a:defRPr kumimoji="1" sz="2400">
                  <a:solidFill>
                    <a:schemeClr val="tx1"/>
                  </a:solidFill>
                  <a:latin typeface="Comic Sans MS" panose="030F0702030302020204" pitchFamily="66" charset="0"/>
                  <a:ea typeface="新細明體" panose="02020500000000000000" pitchFamily="18" charset="-120"/>
                </a:defRPr>
              </a:lvl3pPr>
              <a:lvl4pPr marL="1600200" indent="-228600" defTabSz="762000" eaLnBrk="0" hangingPunct="0">
                <a:spcBef>
                  <a:spcPct val="20000"/>
                </a:spcBef>
                <a:buChar char="–"/>
                <a:defRPr kumimoji="1" sz="2000">
                  <a:solidFill>
                    <a:schemeClr val="tx1"/>
                  </a:solidFill>
                  <a:latin typeface="Comic Sans MS" panose="030F0702030302020204" pitchFamily="66" charset="0"/>
                  <a:ea typeface="新細明體" panose="02020500000000000000" pitchFamily="18" charset="-120"/>
                </a:defRPr>
              </a:lvl4pPr>
              <a:lvl5pPr marL="2057400" indent="-228600" defTabSz="762000" eaLnBrk="0" hangingPunct="0">
                <a:spcBef>
                  <a:spcPct val="20000"/>
                </a:spcBef>
                <a:buChar char="»"/>
                <a:defRPr kumimoji="1" sz="2000">
                  <a:solidFill>
                    <a:schemeClr val="tx1"/>
                  </a:solidFill>
                  <a:latin typeface="Comic Sans MS" panose="030F0702030302020204" pitchFamily="66" charset="0"/>
                  <a:ea typeface="新細明體" panose="02020500000000000000" pitchFamily="18" charset="-120"/>
                </a:defRPr>
              </a:lvl5pPr>
              <a:lvl6pPr marL="2514600" indent="-228600" defTabSz="7620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6pPr>
              <a:lvl7pPr marL="2971800" indent="-228600" defTabSz="7620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7pPr>
              <a:lvl8pPr marL="3429000" indent="-228600" defTabSz="7620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8pPr>
              <a:lvl9pPr marL="3886200" indent="-228600" defTabSz="7620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9pPr>
            </a:lstStyle>
            <a:p>
              <a:pPr eaLnBrk="1" hangingPunct="1">
                <a:spcBef>
                  <a:spcPct val="0"/>
                </a:spcBef>
                <a:buFontTx/>
                <a:buNone/>
              </a:pPr>
              <a:r>
                <a:rPr lang="en-US" altLang="zh-TW" sz="1400">
                  <a:latin typeface="Times New Roman" panose="02020603050405020304" pitchFamily="18" charset="0"/>
                  <a:ea typeface="華康中楷體" charset="-120"/>
                </a:rPr>
                <a:t>Handheld Game</a:t>
              </a:r>
            </a:p>
          </p:txBody>
        </p:sp>
        <p:pic>
          <p:nvPicPr>
            <p:cNvPr id="23" name="Picture 21" descr="ps2-1">
              <a:extLst>
                <a:ext uri="{FF2B5EF4-FFF2-40B4-BE49-F238E27FC236}">
                  <a16:creationId xmlns:a16="http://schemas.microsoft.com/office/drawing/2014/main" id="{0AD77903-ADB6-5047-88CF-729EE01C3EBC}"/>
                </a:ext>
              </a:extLst>
            </p:cNvPr>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gray">
            <a:xfrm>
              <a:off x="4224" y="1446"/>
              <a:ext cx="1536" cy="8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Picture 22" descr="9000il">
              <a:extLst>
                <a:ext uri="{FF2B5EF4-FFF2-40B4-BE49-F238E27FC236}">
                  <a16:creationId xmlns:a16="http://schemas.microsoft.com/office/drawing/2014/main" id="{D968CAEB-5FEA-184E-A23E-055FFA83CF10}"/>
                </a:ext>
              </a:extLst>
            </p:cNvPr>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gray">
            <a:xfrm>
              <a:off x="220" y="2160"/>
              <a:ext cx="740" cy="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Text Box 23">
              <a:extLst>
                <a:ext uri="{FF2B5EF4-FFF2-40B4-BE49-F238E27FC236}">
                  <a16:creationId xmlns:a16="http://schemas.microsoft.com/office/drawing/2014/main" id="{F5149783-90FC-B54C-A7F8-644CBE2CE349}"/>
                </a:ext>
              </a:extLst>
            </p:cNvPr>
            <p:cNvSpPr txBox="1">
              <a:spLocks noChangeArrowheads="1"/>
            </p:cNvSpPr>
            <p:nvPr/>
          </p:nvSpPr>
          <p:spPr bwMode="gray">
            <a:xfrm>
              <a:off x="48" y="2784"/>
              <a:ext cx="1268" cy="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lIns="91432" tIns="45716" rIns="91432" bIns="45716">
              <a:spAutoFit/>
            </a:bodyPr>
            <a:lstStyle>
              <a:lvl1pPr defTabSz="762000" eaLnBrk="0" hangingPunct="0">
                <a:spcBef>
                  <a:spcPct val="20000"/>
                </a:spcBef>
                <a:buChar char="•"/>
                <a:defRPr kumimoji="1" sz="3200">
                  <a:solidFill>
                    <a:schemeClr val="tx1"/>
                  </a:solidFill>
                  <a:latin typeface="Comic Sans MS" panose="030F0702030302020204" pitchFamily="66" charset="0"/>
                  <a:ea typeface="新細明體" panose="02020500000000000000" pitchFamily="18" charset="-120"/>
                </a:defRPr>
              </a:lvl1pPr>
              <a:lvl2pPr marL="742950" indent="-285750" defTabSz="762000" eaLnBrk="0" hangingPunct="0">
                <a:spcBef>
                  <a:spcPct val="20000"/>
                </a:spcBef>
                <a:buChar char="–"/>
                <a:defRPr kumimoji="1" sz="2800">
                  <a:solidFill>
                    <a:schemeClr val="tx1"/>
                  </a:solidFill>
                  <a:latin typeface="Comic Sans MS" panose="030F0702030302020204" pitchFamily="66" charset="0"/>
                  <a:ea typeface="新細明體" panose="02020500000000000000" pitchFamily="18" charset="-120"/>
                </a:defRPr>
              </a:lvl2pPr>
              <a:lvl3pPr marL="1143000" indent="-228600" defTabSz="762000" eaLnBrk="0" hangingPunct="0">
                <a:spcBef>
                  <a:spcPct val="20000"/>
                </a:spcBef>
                <a:buChar char="•"/>
                <a:defRPr kumimoji="1" sz="2400">
                  <a:solidFill>
                    <a:schemeClr val="tx1"/>
                  </a:solidFill>
                  <a:latin typeface="Comic Sans MS" panose="030F0702030302020204" pitchFamily="66" charset="0"/>
                  <a:ea typeface="新細明體" panose="02020500000000000000" pitchFamily="18" charset="-120"/>
                </a:defRPr>
              </a:lvl3pPr>
              <a:lvl4pPr marL="1600200" indent="-228600" defTabSz="762000" eaLnBrk="0" hangingPunct="0">
                <a:spcBef>
                  <a:spcPct val="20000"/>
                </a:spcBef>
                <a:buChar char="–"/>
                <a:defRPr kumimoji="1" sz="2000">
                  <a:solidFill>
                    <a:schemeClr val="tx1"/>
                  </a:solidFill>
                  <a:latin typeface="Comic Sans MS" panose="030F0702030302020204" pitchFamily="66" charset="0"/>
                  <a:ea typeface="新細明體" panose="02020500000000000000" pitchFamily="18" charset="-120"/>
                </a:defRPr>
              </a:lvl4pPr>
              <a:lvl5pPr marL="2057400" indent="-228600" defTabSz="762000" eaLnBrk="0" hangingPunct="0">
                <a:spcBef>
                  <a:spcPct val="20000"/>
                </a:spcBef>
                <a:buChar char="»"/>
                <a:defRPr kumimoji="1" sz="2000">
                  <a:solidFill>
                    <a:schemeClr val="tx1"/>
                  </a:solidFill>
                  <a:latin typeface="Comic Sans MS" panose="030F0702030302020204" pitchFamily="66" charset="0"/>
                  <a:ea typeface="新細明體" panose="02020500000000000000" pitchFamily="18" charset="-120"/>
                </a:defRPr>
              </a:lvl5pPr>
              <a:lvl6pPr marL="2514600" indent="-228600" defTabSz="7620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6pPr>
              <a:lvl7pPr marL="2971800" indent="-228600" defTabSz="7620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7pPr>
              <a:lvl8pPr marL="3429000" indent="-228600" defTabSz="7620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8pPr>
              <a:lvl9pPr marL="3886200" indent="-228600" defTabSz="7620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9pPr>
            </a:lstStyle>
            <a:p>
              <a:pPr eaLnBrk="1" hangingPunct="1">
                <a:spcBef>
                  <a:spcPct val="0"/>
                </a:spcBef>
                <a:buFontTx/>
                <a:buNone/>
              </a:pPr>
              <a:r>
                <a:rPr lang="en-US" altLang="zh-TW" sz="1400">
                  <a:latin typeface="Times New Roman" panose="02020603050405020304" pitchFamily="18" charset="0"/>
                  <a:ea typeface="華康中楷體" charset="-120"/>
                </a:rPr>
                <a:t>Smart  Mobile Phone</a:t>
              </a:r>
            </a:p>
          </p:txBody>
        </p:sp>
        <p:pic>
          <p:nvPicPr>
            <p:cNvPr id="26" name="Picture 24" descr="palmVII">
              <a:extLst>
                <a:ext uri="{FF2B5EF4-FFF2-40B4-BE49-F238E27FC236}">
                  <a16:creationId xmlns:a16="http://schemas.microsoft.com/office/drawing/2014/main" id="{0E344FA0-7D09-334D-9C51-E599ABE4B550}"/>
                </a:ext>
              </a:extLst>
            </p:cNvPr>
            <p:cNvPicPr>
              <a:picLocks noChangeAspect="1" noChangeArrowheads="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gray">
            <a:xfrm>
              <a:off x="864" y="2832"/>
              <a:ext cx="720" cy="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 Box 25">
              <a:extLst>
                <a:ext uri="{FF2B5EF4-FFF2-40B4-BE49-F238E27FC236}">
                  <a16:creationId xmlns:a16="http://schemas.microsoft.com/office/drawing/2014/main" id="{11964B2B-7CA0-EB45-86F1-7210402E735B}"/>
                </a:ext>
              </a:extLst>
            </p:cNvPr>
            <p:cNvSpPr txBox="1">
              <a:spLocks noChangeArrowheads="1"/>
            </p:cNvSpPr>
            <p:nvPr/>
          </p:nvSpPr>
          <p:spPr bwMode="gray">
            <a:xfrm>
              <a:off x="4466" y="3648"/>
              <a:ext cx="395" cy="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lIns="91432" tIns="45716" rIns="91432" bIns="45716">
              <a:spAutoFit/>
            </a:bodyPr>
            <a:lstStyle>
              <a:lvl1pPr defTabSz="762000" eaLnBrk="0" hangingPunct="0">
                <a:spcBef>
                  <a:spcPct val="20000"/>
                </a:spcBef>
                <a:buChar char="•"/>
                <a:defRPr kumimoji="1" sz="3200">
                  <a:solidFill>
                    <a:schemeClr val="tx1"/>
                  </a:solidFill>
                  <a:latin typeface="Comic Sans MS" panose="030F0702030302020204" pitchFamily="66" charset="0"/>
                  <a:ea typeface="新細明體" panose="02020500000000000000" pitchFamily="18" charset="-120"/>
                </a:defRPr>
              </a:lvl1pPr>
              <a:lvl2pPr marL="742950" indent="-285750" defTabSz="762000" eaLnBrk="0" hangingPunct="0">
                <a:spcBef>
                  <a:spcPct val="20000"/>
                </a:spcBef>
                <a:buChar char="–"/>
                <a:defRPr kumimoji="1" sz="2800">
                  <a:solidFill>
                    <a:schemeClr val="tx1"/>
                  </a:solidFill>
                  <a:latin typeface="Comic Sans MS" panose="030F0702030302020204" pitchFamily="66" charset="0"/>
                  <a:ea typeface="新細明體" panose="02020500000000000000" pitchFamily="18" charset="-120"/>
                </a:defRPr>
              </a:lvl2pPr>
              <a:lvl3pPr marL="1143000" indent="-228600" defTabSz="762000" eaLnBrk="0" hangingPunct="0">
                <a:spcBef>
                  <a:spcPct val="20000"/>
                </a:spcBef>
                <a:buChar char="•"/>
                <a:defRPr kumimoji="1" sz="2400">
                  <a:solidFill>
                    <a:schemeClr val="tx1"/>
                  </a:solidFill>
                  <a:latin typeface="Comic Sans MS" panose="030F0702030302020204" pitchFamily="66" charset="0"/>
                  <a:ea typeface="新細明體" panose="02020500000000000000" pitchFamily="18" charset="-120"/>
                </a:defRPr>
              </a:lvl3pPr>
              <a:lvl4pPr marL="1600200" indent="-228600" defTabSz="762000" eaLnBrk="0" hangingPunct="0">
                <a:spcBef>
                  <a:spcPct val="20000"/>
                </a:spcBef>
                <a:buChar char="–"/>
                <a:defRPr kumimoji="1" sz="2000">
                  <a:solidFill>
                    <a:schemeClr val="tx1"/>
                  </a:solidFill>
                  <a:latin typeface="Comic Sans MS" panose="030F0702030302020204" pitchFamily="66" charset="0"/>
                  <a:ea typeface="新細明體" panose="02020500000000000000" pitchFamily="18" charset="-120"/>
                </a:defRPr>
              </a:lvl4pPr>
              <a:lvl5pPr marL="2057400" indent="-228600" defTabSz="762000" eaLnBrk="0" hangingPunct="0">
                <a:spcBef>
                  <a:spcPct val="20000"/>
                </a:spcBef>
                <a:buChar char="»"/>
                <a:defRPr kumimoji="1" sz="2000">
                  <a:solidFill>
                    <a:schemeClr val="tx1"/>
                  </a:solidFill>
                  <a:latin typeface="Comic Sans MS" panose="030F0702030302020204" pitchFamily="66" charset="0"/>
                  <a:ea typeface="新細明體" panose="02020500000000000000" pitchFamily="18" charset="-120"/>
                </a:defRPr>
              </a:lvl5pPr>
              <a:lvl6pPr marL="2514600" indent="-228600" defTabSz="7620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6pPr>
              <a:lvl7pPr marL="2971800" indent="-228600" defTabSz="7620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7pPr>
              <a:lvl8pPr marL="3429000" indent="-228600" defTabSz="7620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8pPr>
              <a:lvl9pPr marL="3886200" indent="-228600" defTabSz="7620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9pPr>
            </a:lstStyle>
            <a:p>
              <a:pPr eaLnBrk="1" hangingPunct="1">
                <a:spcBef>
                  <a:spcPct val="0"/>
                </a:spcBef>
                <a:buFontTx/>
                <a:buNone/>
              </a:pPr>
              <a:r>
                <a:rPr lang="en-US" altLang="zh-TW" sz="1400">
                  <a:latin typeface="Times New Roman" panose="02020603050405020304" pitchFamily="18" charset="0"/>
                  <a:ea typeface="華康中楷體" charset="-120"/>
                </a:rPr>
                <a:t>MP3</a:t>
              </a:r>
            </a:p>
          </p:txBody>
        </p:sp>
        <p:sp>
          <p:nvSpPr>
            <p:cNvPr id="28" name="Text Box 26">
              <a:extLst>
                <a:ext uri="{FF2B5EF4-FFF2-40B4-BE49-F238E27FC236}">
                  <a16:creationId xmlns:a16="http://schemas.microsoft.com/office/drawing/2014/main" id="{A1A9F076-7F78-704A-89BF-4B3BD2CD290F}"/>
                </a:ext>
              </a:extLst>
            </p:cNvPr>
            <p:cNvSpPr txBox="1">
              <a:spLocks noChangeArrowheads="1"/>
            </p:cNvSpPr>
            <p:nvPr/>
          </p:nvSpPr>
          <p:spPr bwMode="gray">
            <a:xfrm>
              <a:off x="956" y="3456"/>
              <a:ext cx="403" cy="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lIns="91432" tIns="45716" rIns="91432" bIns="45716">
              <a:spAutoFit/>
            </a:bodyPr>
            <a:lstStyle>
              <a:lvl1pPr defTabSz="762000" eaLnBrk="0" hangingPunct="0">
                <a:spcBef>
                  <a:spcPct val="20000"/>
                </a:spcBef>
                <a:buChar char="•"/>
                <a:defRPr kumimoji="1" sz="3200">
                  <a:solidFill>
                    <a:schemeClr val="tx1"/>
                  </a:solidFill>
                  <a:latin typeface="Comic Sans MS" panose="030F0702030302020204" pitchFamily="66" charset="0"/>
                  <a:ea typeface="新細明體" panose="02020500000000000000" pitchFamily="18" charset="-120"/>
                </a:defRPr>
              </a:lvl1pPr>
              <a:lvl2pPr marL="742950" indent="-285750" defTabSz="762000" eaLnBrk="0" hangingPunct="0">
                <a:spcBef>
                  <a:spcPct val="20000"/>
                </a:spcBef>
                <a:buChar char="–"/>
                <a:defRPr kumimoji="1" sz="2800">
                  <a:solidFill>
                    <a:schemeClr val="tx1"/>
                  </a:solidFill>
                  <a:latin typeface="Comic Sans MS" panose="030F0702030302020204" pitchFamily="66" charset="0"/>
                  <a:ea typeface="新細明體" panose="02020500000000000000" pitchFamily="18" charset="-120"/>
                </a:defRPr>
              </a:lvl2pPr>
              <a:lvl3pPr marL="1143000" indent="-228600" defTabSz="762000" eaLnBrk="0" hangingPunct="0">
                <a:spcBef>
                  <a:spcPct val="20000"/>
                </a:spcBef>
                <a:buChar char="•"/>
                <a:defRPr kumimoji="1" sz="2400">
                  <a:solidFill>
                    <a:schemeClr val="tx1"/>
                  </a:solidFill>
                  <a:latin typeface="Comic Sans MS" panose="030F0702030302020204" pitchFamily="66" charset="0"/>
                  <a:ea typeface="新細明體" panose="02020500000000000000" pitchFamily="18" charset="-120"/>
                </a:defRPr>
              </a:lvl3pPr>
              <a:lvl4pPr marL="1600200" indent="-228600" defTabSz="762000" eaLnBrk="0" hangingPunct="0">
                <a:spcBef>
                  <a:spcPct val="20000"/>
                </a:spcBef>
                <a:buChar char="–"/>
                <a:defRPr kumimoji="1" sz="2000">
                  <a:solidFill>
                    <a:schemeClr val="tx1"/>
                  </a:solidFill>
                  <a:latin typeface="Comic Sans MS" panose="030F0702030302020204" pitchFamily="66" charset="0"/>
                  <a:ea typeface="新細明體" panose="02020500000000000000" pitchFamily="18" charset="-120"/>
                </a:defRPr>
              </a:lvl4pPr>
              <a:lvl5pPr marL="2057400" indent="-228600" defTabSz="762000" eaLnBrk="0" hangingPunct="0">
                <a:spcBef>
                  <a:spcPct val="20000"/>
                </a:spcBef>
                <a:buChar char="»"/>
                <a:defRPr kumimoji="1" sz="2000">
                  <a:solidFill>
                    <a:schemeClr val="tx1"/>
                  </a:solidFill>
                  <a:latin typeface="Comic Sans MS" panose="030F0702030302020204" pitchFamily="66" charset="0"/>
                  <a:ea typeface="新細明體" panose="02020500000000000000" pitchFamily="18" charset="-120"/>
                </a:defRPr>
              </a:lvl5pPr>
              <a:lvl6pPr marL="2514600" indent="-228600" defTabSz="7620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6pPr>
              <a:lvl7pPr marL="2971800" indent="-228600" defTabSz="7620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7pPr>
              <a:lvl8pPr marL="3429000" indent="-228600" defTabSz="7620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8pPr>
              <a:lvl9pPr marL="3886200" indent="-228600" defTabSz="7620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9pPr>
            </a:lstStyle>
            <a:p>
              <a:pPr eaLnBrk="1" hangingPunct="1">
                <a:spcBef>
                  <a:spcPct val="0"/>
                </a:spcBef>
                <a:buFontTx/>
                <a:buNone/>
              </a:pPr>
              <a:r>
                <a:rPr lang="en-US" altLang="zh-TW" sz="1400">
                  <a:latin typeface="Times New Roman" panose="02020603050405020304" pitchFamily="18" charset="0"/>
                  <a:ea typeface="華康中楷體" charset="-120"/>
                </a:rPr>
                <a:t>PDA</a:t>
              </a:r>
            </a:p>
          </p:txBody>
        </p:sp>
        <p:pic>
          <p:nvPicPr>
            <p:cNvPr id="29" name="Picture 27" descr="rio">
              <a:extLst>
                <a:ext uri="{FF2B5EF4-FFF2-40B4-BE49-F238E27FC236}">
                  <a16:creationId xmlns:a16="http://schemas.microsoft.com/office/drawing/2014/main" id="{5D760700-560D-7D40-9414-6F9561967168}"/>
                </a:ext>
              </a:extLst>
            </p:cNvPr>
            <p:cNvPicPr>
              <a:picLocks noChangeAspect="1" noChangeArrowheads="1"/>
            </p:cNvPicPr>
            <p:nvPr/>
          </p:nvPicPr>
          <p:blipFill>
            <a:blip r:embed="rId10">
              <a:clrChange>
                <a:clrFrom>
                  <a:srgbClr val="FDFFFF"/>
                </a:clrFrom>
                <a:clrTo>
                  <a:srgbClr val="FDFFFF">
                    <a:alpha val="0"/>
                  </a:srgbClr>
                </a:clrTo>
              </a:clrChange>
              <a:extLst>
                <a:ext uri="{28A0092B-C50C-407E-A947-70E740481C1C}">
                  <a14:useLocalDpi xmlns:a14="http://schemas.microsoft.com/office/drawing/2010/main" val="0"/>
                </a:ext>
              </a:extLst>
            </a:blip>
            <a:srcRect/>
            <a:stretch>
              <a:fillRect/>
            </a:stretch>
          </p:blipFill>
          <p:spPr bwMode="gray">
            <a:xfrm>
              <a:off x="4128" y="3024"/>
              <a:ext cx="1036" cy="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 name="Picture 28" descr="wb64bx">
              <a:extLst>
                <a:ext uri="{FF2B5EF4-FFF2-40B4-BE49-F238E27FC236}">
                  <a16:creationId xmlns:a16="http://schemas.microsoft.com/office/drawing/2014/main" id="{4FE14C44-FC70-1E4A-8630-79B7E99FB759}"/>
                </a:ext>
              </a:extLst>
            </p:cNvPr>
            <p:cNvPicPr>
              <a:picLocks noChangeAspect="1" noChangeArrowheads="1"/>
            </p:cNvPicPr>
            <p:nvPr/>
          </p:nvPicPr>
          <p:blipFill>
            <a:blip r:embed="rId1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gray">
            <a:xfrm>
              <a:off x="2544" y="1248"/>
              <a:ext cx="936" cy="4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Text Box 29">
              <a:extLst>
                <a:ext uri="{FF2B5EF4-FFF2-40B4-BE49-F238E27FC236}">
                  <a16:creationId xmlns:a16="http://schemas.microsoft.com/office/drawing/2014/main" id="{3BB7CF9E-A11B-5D4F-9D3B-4B56FF9C4C3D}"/>
                </a:ext>
              </a:extLst>
            </p:cNvPr>
            <p:cNvSpPr txBox="1">
              <a:spLocks noChangeArrowheads="1"/>
            </p:cNvSpPr>
            <p:nvPr/>
          </p:nvSpPr>
          <p:spPr bwMode="gray">
            <a:xfrm>
              <a:off x="2688" y="1632"/>
              <a:ext cx="808" cy="2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lIns="91432" tIns="45716" rIns="91432" bIns="45716">
              <a:spAutoFit/>
            </a:bodyPr>
            <a:lstStyle>
              <a:lvl1pPr defTabSz="762000" eaLnBrk="0" hangingPunct="0">
                <a:spcBef>
                  <a:spcPct val="20000"/>
                </a:spcBef>
                <a:buChar char="•"/>
                <a:defRPr kumimoji="1" sz="3200">
                  <a:solidFill>
                    <a:schemeClr val="tx1"/>
                  </a:solidFill>
                  <a:latin typeface="Comic Sans MS" panose="030F0702030302020204" pitchFamily="66" charset="0"/>
                  <a:ea typeface="新細明體" panose="02020500000000000000" pitchFamily="18" charset="-120"/>
                </a:defRPr>
              </a:lvl1pPr>
              <a:lvl2pPr marL="742950" indent="-285750" defTabSz="762000" eaLnBrk="0" hangingPunct="0">
                <a:spcBef>
                  <a:spcPct val="20000"/>
                </a:spcBef>
                <a:buChar char="–"/>
                <a:defRPr kumimoji="1" sz="2800">
                  <a:solidFill>
                    <a:schemeClr val="tx1"/>
                  </a:solidFill>
                  <a:latin typeface="Comic Sans MS" panose="030F0702030302020204" pitchFamily="66" charset="0"/>
                  <a:ea typeface="新細明體" panose="02020500000000000000" pitchFamily="18" charset="-120"/>
                </a:defRPr>
              </a:lvl2pPr>
              <a:lvl3pPr marL="1143000" indent="-228600" defTabSz="762000" eaLnBrk="0" hangingPunct="0">
                <a:spcBef>
                  <a:spcPct val="20000"/>
                </a:spcBef>
                <a:buChar char="•"/>
                <a:defRPr kumimoji="1" sz="2400">
                  <a:solidFill>
                    <a:schemeClr val="tx1"/>
                  </a:solidFill>
                  <a:latin typeface="Comic Sans MS" panose="030F0702030302020204" pitchFamily="66" charset="0"/>
                  <a:ea typeface="新細明體" panose="02020500000000000000" pitchFamily="18" charset="-120"/>
                </a:defRPr>
              </a:lvl3pPr>
              <a:lvl4pPr marL="1600200" indent="-228600" defTabSz="762000" eaLnBrk="0" hangingPunct="0">
                <a:spcBef>
                  <a:spcPct val="20000"/>
                </a:spcBef>
                <a:buChar char="–"/>
                <a:defRPr kumimoji="1" sz="2000">
                  <a:solidFill>
                    <a:schemeClr val="tx1"/>
                  </a:solidFill>
                  <a:latin typeface="Comic Sans MS" panose="030F0702030302020204" pitchFamily="66" charset="0"/>
                  <a:ea typeface="新細明體" panose="02020500000000000000" pitchFamily="18" charset="-120"/>
                </a:defRPr>
              </a:lvl4pPr>
              <a:lvl5pPr marL="2057400" indent="-228600" defTabSz="762000" eaLnBrk="0" hangingPunct="0">
                <a:spcBef>
                  <a:spcPct val="20000"/>
                </a:spcBef>
                <a:buChar char="»"/>
                <a:defRPr kumimoji="1" sz="2000">
                  <a:solidFill>
                    <a:schemeClr val="tx1"/>
                  </a:solidFill>
                  <a:latin typeface="Comic Sans MS" panose="030F0702030302020204" pitchFamily="66" charset="0"/>
                  <a:ea typeface="新細明體" panose="02020500000000000000" pitchFamily="18" charset="-120"/>
                </a:defRPr>
              </a:lvl5pPr>
              <a:lvl6pPr marL="2514600" indent="-228600" defTabSz="7620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6pPr>
              <a:lvl7pPr marL="2971800" indent="-228600" defTabSz="7620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7pPr>
              <a:lvl8pPr marL="3429000" indent="-228600" defTabSz="7620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8pPr>
              <a:lvl9pPr marL="3886200" indent="-228600" defTabSz="7620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9pPr>
            </a:lstStyle>
            <a:p>
              <a:pPr eaLnBrk="1" hangingPunct="1">
                <a:spcBef>
                  <a:spcPct val="0"/>
                </a:spcBef>
                <a:buFontTx/>
                <a:buNone/>
              </a:pPr>
              <a:r>
                <a:rPr lang="en-US" altLang="zh-TW" sz="1400">
                  <a:latin typeface="Times New Roman" panose="02020603050405020304" pitchFamily="18" charset="0"/>
                  <a:ea typeface="華康中楷體" charset="-120"/>
                </a:rPr>
                <a:t>Set Top Box</a:t>
              </a:r>
            </a:p>
          </p:txBody>
        </p:sp>
        <p:pic>
          <p:nvPicPr>
            <p:cNvPr id="32" name="Picture 30" descr="wy-60">
              <a:extLst>
                <a:ext uri="{FF2B5EF4-FFF2-40B4-BE49-F238E27FC236}">
                  <a16:creationId xmlns:a16="http://schemas.microsoft.com/office/drawing/2014/main" id="{07E5D90E-2FEA-2448-8341-CFB54F691E3C}"/>
                </a:ext>
              </a:extLst>
            </p:cNvPr>
            <p:cNvPicPr>
              <a:picLocks noChangeAspect="1" noChangeArrowheads="1"/>
            </p:cNvPicPr>
            <p:nvPr/>
          </p:nvPicPr>
          <p:blipFill>
            <a:blip r:embed="rId1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gray">
            <a:xfrm>
              <a:off x="3341" y="2784"/>
              <a:ext cx="835" cy="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Text Box 31">
              <a:extLst>
                <a:ext uri="{FF2B5EF4-FFF2-40B4-BE49-F238E27FC236}">
                  <a16:creationId xmlns:a16="http://schemas.microsoft.com/office/drawing/2014/main" id="{7B5B4AC8-EAC9-EF49-9DAA-FED6C446329E}"/>
                </a:ext>
              </a:extLst>
            </p:cNvPr>
            <p:cNvSpPr txBox="1">
              <a:spLocks noChangeArrowheads="1"/>
            </p:cNvSpPr>
            <p:nvPr/>
          </p:nvSpPr>
          <p:spPr bwMode="gray">
            <a:xfrm>
              <a:off x="3390" y="3696"/>
              <a:ext cx="743" cy="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lIns="91432" tIns="45716" rIns="91432" bIns="45716">
              <a:spAutoFit/>
            </a:bodyPr>
            <a:lstStyle>
              <a:lvl1pPr defTabSz="762000" eaLnBrk="0" hangingPunct="0">
                <a:spcBef>
                  <a:spcPct val="20000"/>
                </a:spcBef>
                <a:buChar char="•"/>
                <a:defRPr kumimoji="1" sz="3200">
                  <a:solidFill>
                    <a:schemeClr val="tx1"/>
                  </a:solidFill>
                  <a:latin typeface="Comic Sans MS" panose="030F0702030302020204" pitchFamily="66" charset="0"/>
                  <a:ea typeface="新細明體" panose="02020500000000000000" pitchFamily="18" charset="-120"/>
                </a:defRPr>
              </a:lvl1pPr>
              <a:lvl2pPr marL="742950" indent="-285750" defTabSz="762000" eaLnBrk="0" hangingPunct="0">
                <a:spcBef>
                  <a:spcPct val="20000"/>
                </a:spcBef>
                <a:buChar char="–"/>
                <a:defRPr kumimoji="1" sz="2800">
                  <a:solidFill>
                    <a:schemeClr val="tx1"/>
                  </a:solidFill>
                  <a:latin typeface="Comic Sans MS" panose="030F0702030302020204" pitchFamily="66" charset="0"/>
                  <a:ea typeface="新細明體" panose="02020500000000000000" pitchFamily="18" charset="-120"/>
                </a:defRPr>
              </a:lvl2pPr>
              <a:lvl3pPr marL="1143000" indent="-228600" defTabSz="762000" eaLnBrk="0" hangingPunct="0">
                <a:spcBef>
                  <a:spcPct val="20000"/>
                </a:spcBef>
                <a:buChar char="•"/>
                <a:defRPr kumimoji="1" sz="2400">
                  <a:solidFill>
                    <a:schemeClr val="tx1"/>
                  </a:solidFill>
                  <a:latin typeface="Comic Sans MS" panose="030F0702030302020204" pitchFamily="66" charset="0"/>
                  <a:ea typeface="新細明體" panose="02020500000000000000" pitchFamily="18" charset="-120"/>
                </a:defRPr>
              </a:lvl3pPr>
              <a:lvl4pPr marL="1600200" indent="-228600" defTabSz="762000" eaLnBrk="0" hangingPunct="0">
                <a:spcBef>
                  <a:spcPct val="20000"/>
                </a:spcBef>
                <a:buChar char="–"/>
                <a:defRPr kumimoji="1" sz="2000">
                  <a:solidFill>
                    <a:schemeClr val="tx1"/>
                  </a:solidFill>
                  <a:latin typeface="Comic Sans MS" panose="030F0702030302020204" pitchFamily="66" charset="0"/>
                  <a:ea typeface="新細明體" panose="02020500000000000000" pitchFamily="18" charset="-120"/>
                </a:defRPr>
              </a:lvl4pPr>
              <a:lvl5pPr marL="2057400" indent="-228600" defTabSz="762000" eaLnBrk="0" hangingPunct="0">
                <a:spcBef>
                  <a:spcPct val="20000"/>
                </a:spcBef>
                <a:buChar char="»"/>
                <a:defRPr kumimoji="1" sz="2000">
                  <a:solidFill>
                    <a:schemeClr val="tx1"/>
                  </a:solidFill>
                  <a:latin typeface="Comic Sans MS" panose="030F0702030302020204" pitchFamily="66" charset="0"/>
                  <a:ea typeface="新細明體" panose="02020500000000000000" pitchFamily="18" charset="-120"/>
                </a:defRPr>
              </a:lvl5pPr>
              <a:lvl6pPr marL="2514600" indent="-228600" defTabSz="7620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6pPr>
              <a:lvl7pPr marL="2971800" indent="-228600" defTabSz="7620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7pPr>
              <a:lvl8pPr marL="3429000" indent="-228600" defTabSz="7620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8pPr>
              <a:lvl9pPr marL="3886200" indent="-228600" defTabSz="7620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9pPr>
            </a:lstStyle>
            <a:p>
              <a:pPr eaLnBrk="1" hangingPunct="1">
                <a:spcBef>
                  <a:spcPct val="0"/>
                </a:spcBef>
                <a:buFontTx/>
                <a:buNone/>
              </a:pPr>
              <a:r>
                <a:rPr lang="en-US" altLang="zh-TW" sz="1400">
                  <a:latin typeface="Times New Roman" panose="02020603050405020304" pitchFamily="18" charset="0"/>
                  <a:ea typeface="華康中楷體" charset="-120"/>
                </a:rPr>
                <a:t>Thin Client</a:t>
              </a:r>
            </a:p>
          </p:txBody>
        </p:sp>
        <p:pic>
          <p:nvPicPr>
            <p:cNvPr id="34" name="Picture 32" descr="CARD">
              <a:extLst>
                <a:ext uri="{FF2B5EF4-FFF2-40B4-BE49-F238E27FC236}">
                  <a16:creationId xmlns:a16="http://schemas.microsoft.com/office/drawing/2014/main" id="{4D500814-C0D1-5C41-B04C-269C7571AD5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gray">
            <a:xfrm>
              <a:off x="1620" y="1968"/>
              <a:ext cx="1212" cy="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Text Box 33">
              <a:extLst>
                <a:ext uri="{FF2B5EF4-FFF2-40B4-BE49-F238E27FC236}">
                  <a16:creationId xmlns:a16="http://schemas.microsoft.com/office/drawing/2014/main" id="{DE96E016-24D8-7C4B-A909-1406063018EF}"/>
                </a:ext>
              </a:extLst>
            </p:cNvPr>
            <p:cNvSpPr txBox="1">
              <a:spLocks noChangeArrowheads="1"/>
            </p:cNvSpPr>
            <p:nvPr/>
          </p:nvSpPr>
          <p:spPr bwMode="gray">
            <a:xfrm>
              <a:off x="2051" y="2592"/>
              <a:ext cx="598" cy="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lIns="91432" tIns="45716" rIns="91432" bIns="45716">
              <a:spAutoFit/>
            </a:bodyPr>
            <a:lstStyle>
              <a:lvl1pPr defTabSz="762000" eaLnBrk="0" hangingPunct="0">
                <a:spcBef>
                  <a:spcPct val="20000"/>
                </a:spcBef>
                <a:buChar char="•"/>
                <a:defRPr kumimoji="1" sz="3200">
                  <a:solidFill>
                    <a:schemeClr val="tx1"/>
                  </a:solidFill>
                  <a:latin typeface="Comic Sans MS" panose="030F0702030302020204" pitchFamily="66" charset="0"/>
                  <a:ea typeface="新細明體" panose="02020500000000000000" pitchFamily="18" charset="-120"/>
                </a:defRPr>
              </a:lvl1pPr>
              <a:lvl2pPr marL="742950" indent="-285750" defTabSz="762000" eaLnBrk="0" hangingPunct="0">
                <a:spcBef>
                  <a:spcPct val="20000"/>
                </a:spcBef>
                <a:buChar char="–"/>
                <a:defRPr kumimoji="1" sz="2800">
                  <a:solidFill>
                    <a:schemeClr val="tx1"/>
                  </a:solidFill>
                  <a:latin typeface="Comic Sans MS" panose="030F0702030302020204" pitchFamily="66" charset="0"/>
                  <a:ea typeface="新細明體" panose="02020500000000000000" pitchFamily="18" charset="-120"/>
                </a:defRPr>
              </a:lvl2pPr>
              <a:lvl3pPr marL="1143000" indent="-228600" defTabSz="762000" eaLnBrk="0" hangingPunct="0">
                <a:spcBef>
                  <a:spcPct val="20000"/>
                </a:spcBef>
                <a:buChar char="•"/>
                <a:defRPr kumimoji="1" sz="2400">
                  <a:solidFill>
                    <a:schemeClr val="tx1"/>
                  </a:solidFill>
                  <a:latin typeface="Comic Sans MS" panose="030F0702030302020204" pitchFamily="66" charset="0"/>
                  <a:ea typeface="新細明體" panose="02020500000000000000" pitchFamily="18" charset="-120"/>
                </a:defRPr>
              </a:lvl3pPr>
              <a:lvl4pPr marL="1600200" indent="-228600" defTabSz="762000" eaLnBrk="0" hangingPunct="0">
                <a:spcBef>
                  <a:spcPct val="20000"/>
                </a:spcBef>
                <a:buChar char="–"/>
                <a:defRPr kumimoji="1" sz="2000">
                  <a:solidFill>
                    <a:schemeClr val="tx1"/>
                  </a:solidFill>
                  <a:latin typeface="Comic Sans MS" panose="030F0702030302020204" pitchFamily="66" charset="0"/>
                  <a:ea typeface="新細明體" panose="02020500000000000000" pitchFamily="18" charset="-120"/>
                </a:defRPr>
              </a:lvl4pPr>
              <a:lvl5pPr marL="2057400" indent="-228600" defTabSz="762000" eaLnBrk="0" hangingPunct="0">
                <a:spcBef>
                  <a:spcPct val="20000"/>
                </a:spcBef>
                <a:buChar char="»"/>
                <a:defRPr kumimoji="1" sz="2000">
                  <a:solidFill>
                    <a:schemeClr val="tx1"/>
                  </a:solidFill>
                  <a:latin typeface="Comic Sans MS" panose="030F0702030302020204" pitchFamily="66" charset="0"/>
                  <a:ea typeface="新細明體" panose="02020500000000000000" pitchFamily="18" charset="-120"/>
                </a:defRPr>
              </a:lvl5pPr>
              <a:lvl6pPr marL="2514600" indent="-228600" defTabSz="7620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6pPr>
              <a:lvl7pPr marL="2971800" indent="-228600" defTabSz="7620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7pPr>
              <a:lvl8pPr marL="3429000" indent="-228600" defTabSz="7620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8pPr>
              <a:lvl9pPr marL="3886200" indent="-228600" defTabSz="7620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9pPr>
            </a:lstStyle>
            <a:p>
              <a:pPr eaLnBrk="1" hangingPunct="1">
                <a:spcBef>
                  <a:spcPct val="0"/>
                </a:spcBef>
                <a:buFontTx/>
                <a:buNone/>
              </a:pPr>
              <a:r>
                <a:rPr lang="en-US" altLang="zh-TW" sz="1400">
                  <a:latin typeface="Times New Roman" panose="02020603050405020304" pitchFamily="18" charset="0"/>
                  <a:ea typeface="華康中楷體" charset="-120"/>
                </a:rPr>
                <a:t>Auto PC</a:t>
              </a:r>
            </a:p>
          </p:txBody>
        </p:sp>
        <p:pic>
          <p:nvPicPr>
            <p:cNvPr id="36" name="Picture 34" descr="nettv">
              <a:extLst>
                <a:ext uri="{FF2B5EF4-FFF2-40B4-BE49-F238E27FC236}">
                  <a16:creationId xmlns:a16="http://schemas.microsoft.com/office/drawing/2014/main" id="{B527BD76-270F-204A-B4EE-3A05E5C0DD96}"/>
                </a:ext>
              </a:extLst>
            </p:cNvPr>
            <p:cNvPicPr>
              <a:picLocks noChangeAspect="1" noChangeArrowheads="1"/>
            </p:cNvPicPr>
            <p:nvPr/>
          </p:nvPicPr>
          <p:blipFill>
            <a:blip r:embed="rId14">
              <a:clrChange>
                <a:clrFrom>
                  <a:srgbClr val="FBFBFB"/>
                </a:clrFrom>
                <a:clrTo>
                  <a:srgbClr val="FBFBFB">
                    <a:alpha val="0"/>
                  </a:srgbClr>
                </a:clrTo>
              </a:clrChange>
              <a:extLst>
                <a:ext uri="{28A0092B-C50C-407E-A947-70E740481C1C}">
                  <a14:useLocalDpi xmlns:a14="http://schemas.microsoft.com/office/drawing/2010/main" val="0"/>
                </a:ext>
              </a:extLst>
            </a:blip>
            <a:srcRect/>
            <a:stretch>
              <a:fillRect/>
            </a:stretch>
          </p:blipFill>
          <p:spPr bwMode="gray">
            <a:xfrm>
              <a:off x="3168" y="1848"/>
              <a:ext cx="832" cy="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 name="Text Box 35">
              <a:extLst>
                <a:ext uri="{FF2B5EF4-FFF2-40B4-BE49-F238E27FC236}">
                  <a16:creationId xmlns:a16="http://schemas.microsoft.com/office/drawing/2014/main" id="{696E3EFF-8D70-7F45-A39E-18876E369CC9}"/>
                </a:ext>
              </a:extLst>
            </p:cNvPr>
            <p:cNvSpPr txBox="1">
              <a:spLocks noChangeArrowheads="1"/>
            </p:cNvSpPr>
            <p:nvPr/>
          </p:nvSpPr>
          <p:spPr bwMode="gray">
            <a:xfrm>
              <a:off x="1488" y="1392"/>
              <a:ext cx="863" cy="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lIns="91432" tIns="45716" rIns="91432" bIns="45716">
              <a:spAutoFit/>
            </a:bodyPr>
            <a:lstStyle>
              <a:lvl1pPr defTabSz="762000" eaLnBrk="0" hangingPunct="0">
                <a:spcBef>
                  <a:spcPct val="20000"/>
                </a:spcBef>
                <a:buChar char="•"/>
                <a:defRPr kumimoji="1" sz="3200">
                  <a:solidFill>
                    <a:schemeClr val="tx1"/>
                  </a:solidFill>
                  <a:latin typeface="Comic Sans MS" panose="030F0702030302020204" pitchFamily="66" charset="0"/>
                  <a:ea typeface="新細明體" panose="02020500000000000000" pitchFamily="18" charset="-120"/>
                </a:defRPr>
              </a:lvl1pPr>
              <a:lvl2pPr marL="742950" indent="-285750" defTabSz="762000" eaLnBrk="0" hangingPunct="0">
                <a:spcBef>
                  <a:spcPct val="20000"/>
                </a:spcBef>
                <a:buChar char="–"/>
                <a:defRPr kumimoji="1" sz="2800">
                  <a:solidFill>
                    <a:schemeClr val="tx1"/>
                  </a:solidFill>
                  <a:latin typeface="Comic Sans MS" panose="030F0702030302020204" pitchFamily="66" charset="0"/>
                  <a:ea typeface="新細明體" panose="02020500000000000000" pitchFamily="18" charset="-120"/>
                </a:defRPr>
              </a:lvl2pPr>
              <a:lvl3pPr marL="1143000" indent="-228600" defTabSz="762000" eaLnBrk="0" hangingPunct="0">
                <a:spcBef>
                  <a:spcPct val="20000"/>
                </a:spcBef>
                <a:buChar char="•"/>
                <a:defRPr kumimoji="1" sz="2400">
                  <a:solidFill>
                    <a:schemeClr val="tx1"/>
                  </a:solidFill>
                  <a:latin typeface="Comic Sans MS" panose="030F0702030302020204" pitchFamily="66" charset="0"/>
                  <a:ea typeface="新細明體" panose="02020500000000000000" pitchFamily="18" charset="-120"/>
                </a:defRPr>
              </a:lvl3pPr>
              <a:lvl4pPr marL="1600200" indent="-228600" defTabSz="762000" eaLnBrk="0" hangingPunct="0">
                <a:spcBef>
                  <a:spcPct val="20000"/>
                </a:spcBef>
                <a:buChar char="–"/>
                <a:defRPr kumimoji="1" sz="2000">
                  <a:solidFill>
                    <a:schemeClr val="tx1"/>
                  </a:solidFill>
                  <a:latin typeface="Comic Sans MS" panose="030F0702030302020204" pitchFamily="66" charset="0"/>
                  <a:ea typeface="新細明體" panose="02020500000000000000" pitchFamily="18" charset="-120"/>
                </a:defRPr>
              </a:lvl4pPr>
              <a:lvl5pPr marL="2057400" indent="-228600" defTabSz="762000" eaLnBrk="0" hangingPunct="0">
                <a:spcBef>
                  <a:spcPct val="20000"/>
                </a:spcBef>
                <a:buChar char="»"/>
                <a:defRPr kumimoji="1" sz="2000">
                  <a:solidFill>
                    <a:schemeClr val="tx1"/>
                  </a:solidFill>
                  <a:latin typeface="Comic Sans MS" panose="030F0702030302020204" pitchFamily="66" charset="0"/>
                  <a:ea typeface="新細明體" panose="02020500000000000000" pitchFamily="18" charset="-120"/>
                </a:defRPr>
              </a:lvl5pPr>
              <a:lvl6pPr marL="2514600" indent="-228600" defTabSz="7620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6pPr>
              <a:lvl7pPr marL="2971800" indent="-228600" defTabSz="7620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7pPr>
              <a:lvl8pPr marL="3429000" indent="-228600" defTabSz="7620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8pPr>
              <a:lvl9pPr marL="3886200" indent="-228600" defTabSz="7620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9pPr>
            </a:lstStyle>
            <a:p>
              <a:pPr eaLnBrk="1" hangingPunct="1">
                <a:spcBef>
                  <a:spcPct val="0"/>
                </a:spcBef>
                <a:buFontTx/>
                <a:buNone/>
              </a:pPr>
              <a:r>
                <a:rPr lang="en-US" altLang="zh-TW" sz="1400">
                  <a:latin typeface="Times New Roman" panose="02020603050405020304" pitchFamily="18" charset="0"/>
                  <a:ea typeface="華康中楷體" charset="-120"/>
                </a:rPr>
                <a:t>Screen Phone</a:t>
              </a:r>
            </a:p>
          </p:txBody>
        </p:sp>
      </p:grpSp>
      <p:sp>
        <p:nvSpPr>
          <p:cNvPr id="38" name="AutoShape 36">
            <a:extLst>
              <a:ext uri="{FF2B5EF4-FFF2-40B4-BE49-F238E27FC236}">
                <a16:creationId xmlns:a16="http://schemas.microsoft.com/office/drawing/2014/main" id="{3645469C-F465-A64A-930F-0F101AA5E43D}"/>
              </a:ext>
            </a:extLst>
          </p:cNvPr>
          <p:cNvSpPr>
            <a:spLocks noChangeArrowheads="1"/>
          </p:cNvSpPr>
          <p:nvPr/>
        </p:nvSpPr>
        <p:spPr bwMode="auto">
          <a:xfrm>
            <a:off x="4158740" y="1357313"/>
            <a:ext cx="1182688" cy="647700"/>
          </a:xfrm>
          <a:prstGeom prst="cloudCallout">
            <a:avLst>
              <a:gd name="adj1" fmla="val -24060"/>
              <a:gd name="adj2" fmla="val 65931"/>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91432" tIns="45716" rIns="91432" bIns="45716" anchor="ctr"/>
          <a:lstStyle>
            <a:lvl1pPr eaLnBrk="0" hangingPunct="0">
              <a:spcBef>
                <a:spcPct val="20000"/>
              </a:spcBef>
              <a:buChar char="•"/>
              <a:defRPr kumimoji="1" sz="3200">
                <a:solidFill>
                  <a:schemeClr val="tx1"/>
                </a:solidFill>
                <a:latin typeface="Comic Sans MS" panose="030F0702030302020204" pitchFamily="66" charset="0"/>
                <a:ea typeface="新細明體" panose="02020500000000000000" pitchFamily="18" charset="-120"/>
              </a:defRPr>
            </a:lvl1pPr>
            <a:lvl2pPr marL="742950" indent="-285750" eaLnBrk="0" hangingPunct="0">
              <a:spcBef>
                <a:spcPct val="20000"/>
              </a:spcBef>
              <a:buChar char="–"/>
              <a:defRPr kumimoji="1" sz="2800">
                <a:solidFill>
                  <a:schemeClr val="tx1"/>
                </a:solidFill>
                <a:latin typeface="Comic Sans MS" panose="030F0702030302020204" pitchFamily="66" charset="0"/>
                <a:ea typeface="新細明體" panose="02020500000000000000" pitchFamily="18" charset="-120"/>
              </a:defRPr>
            </a:lvl2pPr>
            <a:lvl3pPr marL="1143000" indent="-228600" eaLnBrk="0" hangingPunct="0">
              <a:spcBef>
                <a:spcPct val="20000"/>
              </a:spcBef>
              <a:buChar char="•"/>
              <a:defRPr kumimoji="1" sz="2400">
                <a:solidFill>
                  <a:schemeClr val="tx1"/>
                </a:solidFill>
                <a:latin typeface="Comic Sans MS" panose="030F0702030302020204" pitchFamily="66" charset="0"/>
                <a:ea typeface="新細明體" panose="02020500000000000000" pitchFamily="18" charset="-120"/>
              </a:defRPr>
            </a:lvl3pPr>
            <a:lvl4pPr marL="1600200" indent="-228600" eaLnBrk="0" hangingPunct="0">
              <a:spcBef>
                <a:spcPct val="20000"/>
              </a:spcBef>
              <a:buChar char="–"/>
              <a:defRPr kumimoji="1" sz="2000">
                <a:solidFill>
                  <a:schemeClr val="tx1"/>
                </a:solidFill>
                <a:latin typeface="Comic Sans MS" panose="030F0702030302020204" pitchFamily="66" charset="0"/>
                <a:ea typeface="新細明體" panose="02020500000000000000" pitchFamily="18" charset="-120"/>
              </a:defRPr>
            </a:lvl4pPr>
            <a:lvl5pPr marL="2057400" indent="-228600" eaLnBrk="0" hangingPunct="0">
              <a:spcBef>
                <a:spcPct val="20000"/>
              </a:spcBef>
              <a:buChar char="»"/>
              <a:defRPr kumimoji="1" sz="2000">
                <a:solidFill>
                  <a:schemeClr val="tx1"/>
                </a:solidFill>
                <a:latin typeface="Comic Sans MS" panose="030F0702030302020204" pitchFamily="66"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9pPr>
          </a:lstStyle>
          <a:p>
            <a:pPr algn="ctr" eaLnBrk="1" hangingPunct="1">
              <a:spcBef>
                <a:spcPct val="0"/>
              </a:spcBef>
              <a:buFontTx/>
              <a:buNone/>
            </a:pPr>
            <a:endParaRPr kumimoji="0" lang="zh-TW" altLang="zh-TW" sz="2400" i="1">
              <a:latin typeface="Times New Roman" panose="02020603050405020304" pitchFamily="18" charset="0"/>
            </a:endParaRPr>
          </a:p>
        </p:txBody>
      </p:sp>
      <p:sp>
        <p:nvSpPr>
          <p:cNvPr id="39" name="Text Box 37">
            <a:extLst>
              <a:ext uri="{FF2B5EF4-FFF2-40B4-BE49-F238E27FC236}">
                <a16:creationId xmlns:a16="http://schemas.microsoft.com/office/drawing/2014/main" id="{120646C7-061C-C241-91C1-D26126F0EE81}"/>
              </a:ext>
            </a:extLst>
          </p:cNvPr>
          <p:cNvSpPr txBox="1">
            <a:spLocks noChangeArrowheads="1"/>
          </p:cNvSpPr>
          <p:nvPr/>
        </p:nvSpPr>
        <p:spPr bwMode="auto">
          <a:xfrm>
            <a:off x="4211228" y="1428177"/>
            <a:ext cx="1066800" cy="457200"/>
          </a:xfrm>
          <a:prstGeom prst="rect">
            <a:avLst/>
          </a:prstGeom>
          <a:noFill/>
          <a:ln w="9525">
            <a:noFill/>
            <a:miter lim="800000"/>
            <a:headEnd/>
            <a:tailEnd/>
          </a:ln>
          <a:effectLst/>
        </p:spPr>
        <p:txBody>
          <a:bodyPr lIns="91432" tIns="45716" rIns="91432" bIns="45716">
            <a:spAutoFit/>
          </a:bodyPr>
          <a:lstStyle/>
          <a:p>
            <a:pPr algn="ctr">
              <a:spcBef>
                <a:spcPct val="50000"/>
              </a:spcBef>
              <a:defRPr/>
            </a:pPr>
            <a:r>
              <a:rPr lang="en-US" altLang="zh-TW" sz="2400" b="1" dirty="0">
                <a:effectLst>
                  <a:outerShdw blurRad="38100" dist="38100" dir="2700000" algn="tl">
                    <a:srgbClr val="C0C0C0"/>
                  </a:outerShdw>
                </a:effectLst>
                <a:latin typeface="Times New Roman" pitchFamily="18" charset="0"/>
              </a:rPr>
              <a:t>AI</a:t>
            </a:r>
            <a:endParaRPr kumimoji="0" lang="en-US" altLang="zh-TW" sz="2400" b="1" dirty="0">
              <a:effectLst>
                <a:outerShdw blurRad="38100" dist="38100" dir="2700000" algn="tl">
                  <a:srgbClr val="C0C0C0"/>
                </a:outerShdw>
              </a:effectLst>
              <a:latin typeface="Times New Roman" pitchFamily="18" charset="0"/>
            </a:endParaRPr>
          </a:p>
        </p:txBody>
      </p:sp>
      <p:sp>
        <p:nvSpPr>
          <p:cNvPr id="40" name="Text Box 38">
            <a:extLst>
              <a:ext uri="{FF2B5EF4-FFF2-40B4-BE49-F238E27FC236}">
                <a16:creationId xmlns:a16="http://schemas.microsoft.com/office/drawing/2014/main" id="{00160037-8152-0247-9AE6-DA091C1133B7}"/>
              </a:ext>
            </a:extLst>
          </p:cNvPr>
          <p:cNvSpPr txBox="1">
            <a:spLocks noChangeArrowheads="1"/>
          </p:cNvSpPr>
          <p:nvPr/>
        </p:nvSpPr>
        <p:spPr bwMode="auto">
          <a:xfrm>
            <a:off x="110845" y="1364138"/>
            <a:ext cx="3563811" cy="400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2" tIns="45716" rIns="91432" bIns="45716">
            <a:spAutoFit/>
          </a:bodyPr>
          <a:lstStyle>
            <a:lvl1pPr eaLnBrk="0" hangingPunct="0">
              <a:spcBef>
                <a:spcPct val="20000"/>
              </a:spcBef>
              <a:buChar char="•"/>
              <a:defRPr kumimoji="1" sz="3200">
                <a:solidFill>
                  <a:schemeClr val="tx1"/>
                </a:solidFill>
                <a:latin typeface="Comic Sans MS" panose="030F0702030302020204" pitchFamily="66" charset="0"/>
                <a:ea typeface="新細明體" panose="02020500000000000000" pitchFamily="18" charset="-120"/>
              </a:defRPr>
            </a:lvl1pPr>
            <a:lvl2pPr marL="742950" indent="-285750" eaLnBrk="0" hangingPunct="0">
              <a:spcBef>
                <a:spcPct val="20000"/>
              </a:spcBef>
              <a:buChar char="–"/>
              <a:defRPr kumimoji="1" sz="2800">
                <a:solidFill>
                  <a:schemeClr val="tx1"/>
                </a:solidFill>
                <a:latin typeface="Comic Sans MS" panose="030F0702030302020204" pitchFamily="66" charset="0"/>
                <a:ea typeface="新細明體" panose="02020500000000000000" pitchFamily="18" charset="-120"/>
              </a:defRPr>
            </a:lvl2pPr>
            <a:lvl3pPr marL="1143000" indent="-228600" eaLnBrk="0" hangingPunct="0">
              <a:spcBef>
                <a:spcPct val="20000"/>
              </a:spcBef>
              <a:buChar char="•"/>
              <a:defRPr kumimoji="1" sz="2400">
                <a:solidFill>
                  <a:schemeClr val="tx1"/>
                </a:solidFill>
                <a:latin typeface="Comic Sans MS" panose="030F0702030302020204" pitchFamily="66" charset="0"/>
                <a:ea typeface="新細明體" panose="02020500000000000000" pitchFamily="18" charset="-120"/>
              </a:defRPr>
            </a:lvl3pPr>
            <a:lvl4pPr marL="1600200" indent="-228600" eaLnBrk="0" hangingPunct="0">
              <a:spcBef>
                <a:spcPct val="20000"/>
              </a:spcBef>
              <a:buChar char="–"/>
              <a:defRPr kumimoji="1" sz="2000">
                <a:solidFill>
                  <a:schemeClr val="tx1"/>
                </a:solidFill>
                <a:latin typeface="Comic Sans MS" panose="030F0702030302020204" pitchFamily="66" charset="0"/>
                <a:ea typeface="新細明體" panose="02020500000000000000" pitchFamily="18" charset="-120"/>
              </a:defRPr>
            </a:lvl4pPr>
            <a:lvl5pPr marL="2057400" indent="-228600" eaLnBrk="0" hangingPunct="0">
              <a:spcBef>
                <a:spcPct val="20000"/>
              </a:spcBef>
              <a:buChar char="»"/>
              <a:defRPr kumimoji="1" sz="2000">
                <a:solidFill>
                  <a:schemeClr val="tx1"/>
                </a:solidFill>
                <a:latin typeface="Comic Sans MS" panose="030F0702030302020204" pitchFamily="66"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9pPr>
          </a:lstStyle>
          <a:p>
            <a:pPr algn="ctr" eaLnBrk="1" hangingPunct="1">
              <a:spcBef>
                <a:spcPct val="50000"/>
              </a:spcBef>
              <a:buFontTx/>
              <a:buNone/>
            </a:pPr>
            <a:r>
              <a:rPr kumimoji="0" lang="en-US" altLang="zh-TW" sz="2000" dirty="0">
                <a:latin typeface="Times New Roman" panose="02020603050405020304" pitchFamily="18" charset="0"/>
                <a:ea typeface="標楷體" panose="03000509000000000000" pitchFamily="65" charset="-120"/>
              </a:rPr>
              <a:t>Transmission and Interface</a:t>
            </a:r>
            <a:endParaRPr kumimoji="0" lang="zh-TW" altLang="en-US" sz="2000" dirty="0">
              <a:latin typeface="Times New Roman" panose="02020603050405020304" pitchFamily="18" charset="0"/>
              <a:ea typeface="標楷體" panose="03000509000000000000" pitchFamily="65" charset="-120"/>
            </a:endParaRPr>
          </a:p>
        </p:txBody>
      </p:sp>
      <p:sp>
        <p:nvSpPr>
          <p:cNvPr id="41" name="Text Box 39">
            <a:extLst>
              <a:ext uri="{FF2B5EF4-FFF2-40B4-BE49-F238E27FC236}">
                <a16:creationId xmlns:a16="http://schemas.microsoft.com/office/drawing/2014/main" id="{FA442347-4443-1C46-9303-3C931B63DDCA}"/>
              </a:ext>
            </a:extLst>
          </p:cNvPr>
          <p:cNvSpPr txBox="1">
            <a:spLocks noChangeArrowheads="1"/>
          </p:cNvSpPr>
          <p:nvPr/>
        </p:nvSpPr>
        <p:spPr bwMode="auto">
          <a:xfrm>
            <a:off x="6248882" y="1439935"/>
            <a:ext cx="2508820" cy="400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2" tIns="45716" rIns="91432" bIns="45716">
            <a:spAutoFit/>
          </a:bodyPr>
          <a:lstStyle>
            <a:lvl1pPr eaLnBrk="0" hangingPunct="0">
              <a:spcBef>
                <a:spcPct val="20000"/>
              </a:spcBef>
              <a:buChar char="•"/>
              <a:defRPr kumimoji="1" sz="3200">
                <a:solidFill>
                  <a:schemeClr val="tx1"/>
                </a:solidFill>
                <a:latin typeface="Comic Sans MS" panose="030F0702030302020204" pitchFamily="66" charset="0"/>
                <a:ea typeface="新細明體" panose="02020500000000000000" pitchFamily="18" charset="-120"/>
              </a:defRPr>
            </a:lvl1pPr>
            <a:lvl2pPr marL="742950" indent="-285750" eaLnBrk="0" hangingPunct="0">
              <a:spcBef>
                <a:spcPct val="20000"/>
              </a:spcBef>
              <a:buChar char="–"/>
              <a:defRPr kumimoji="1" sz="2800">
                <a:solidFill>
                  <a:schemeClr val="tx1"/>
                </a:solidFill>
                <a:latin typeface="Comic Sans MS" panose="030F0702030302020204" pitchFamily="66" charset="0"/>
                <a:ea typeface="新細明體" panose="02020500000000000000" pitchFamily="18" charset="-120"/>
              </a:defRPr>
            </a:lvl2pPr>
            <a:lvl3pPr marL="1143000" indent="-228600" eaLnBrk="0" hangingPunct="0">
              <a:spcBef>
                <a:spcPct val="20000"/>
              </a:spcBef>
              <a:buChar char="•"/>
              <a:defRPr kumimoji="1" sz="2400">
                <a:solidFill>
                  <a:schemeClr val="tx1"/>
                </a:solidFill>
                <a:latin typeface="Comic Sans MS" panose="030F0702030302020204" pitchFamily="66" charset="0"/>
                <a:ea typeface="新細明體" panose="02020500000000000000" pitchFamily="18" charset="-120"/>
              </a:defRPr>
            </a:lvl3pPr>
            <a:lvl4pPr marL="1600200" indent="-228600" eaLnBrk="0" hangingPunct="0">
              <a:spcBef>
                <a:spcPct val="20000"/>
              </a:spcBef>
              <a:buChar char="–"/>
              <a:defRPr kumimoji="1" sz="2000">
                <a:solidFill>
                  <a:schemeClr val="tx1"/>
                </a:solidFill>
                <a:latin typeface="Comic Sans MS" panose="030F0702030302020204" pitchFamily="66" charset="0"/>
                <a:ea typeface="新細明體" panose="02020500000000000000" pitchFamily="18" charset="-120"/>
              </a:defRPr>
            </a:lvl4pPr>
            <a:lvl5pPr marL="2057400" indent="-228600" eaLnBrk="0" hangingPunct="0">
              <a:spcBef>
                <a:spcPct val="20000"/>
              </a:spcBef>
              <a:buChar char="»"/>
              <a:defRPr kumimoji="1" sz="2000">
                <a:solidFill>
                  <a:schemeClr val="tx1"/>
                </a:solidFill>
                <a:latin typeface="Comic Sans MS" panose="030F0702030302020204" pitchFamily="66"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9pPr>
          </a:lstStyle>
          <a:p>
            <a:pPr algn="ctr" eaLnBrk="1" hangingPunct="1">
              <a:spcBef>
                <a:spcPct val="50000"/>
              </a:spcBef>
              <a:buFontTx/>
              <a:buNone/>
            </a:pPr>
            <a:r>
              <a:rPr kumimoji="0" lang="en-US" altLang="zh-TW" sz="2000" dirty="0">
                <a:latin typeface="Times New Roman" panose="02020603050405020304" pitchFamily="18" charset="0"/>
                <a:ea typeface="標楷體" panose="03000509000000000000" pitchFamily="65" charset="-120"/>
              </a:rPr>
              <a:t>Audio and Video</a:t>
            </a:r>
            <a:endParaRPr kumimoji="0" lang="zh-TW" altLang="en-US" sz="2000" dirty="0">
              <a:latin typeface="Times New Roman" panose="02020603050405020304" pitchFamily="18" charset="0"/>
              <a:ea typeface="標楷體" panose="03000509000000000000" pitchFamily="65" charset="-120"/>
            </a:endParaRPr>
          </a:p>
        </p:txBody>
      </p:sp>
      <p:sp>
        <p:nvSpPr>
          <p:cNvPr id="42" name="Text Box 40">
            <a:extLst>
              <a:ext uri="{FF2B5EF4-FFF2-40B4-BE49-F238E27FC236}">
                <a16:creationId xmlns:a16="http://schemas.microsoft.com/office/drawing/2014/main" id="{676933BF-0AC5-4046-9414-2C53A1D42AC1}"/>
              </a:ext>
            </a:extLst>
          </p:cNvPr>
          <p:cNvSpPr txBox="1">
            <a:spLocks noChangeArrowheads="1"/>
          </p:cNvSpPr>
          <p:nvPr/>
        </p:nvSpPr>
        <p:spPr bwMode="auto">
          <a:xfrm>
            <a:off x="5793815" y="6314422"/>
            <a:ext cx="1842156" cy="400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2" tIns="45716" rIns="91432" bIns="45716">
            <a:spAutoFit/>
          </a:bodyPr>
          <a:lstStyle>
            <a:lvl1pPr eaLnBrk="0" hangingPunct="0">
              <a:spcBef>
                <a:spcPct val="20000"/>
              </a:spcBef>
              <a:buChar char="•"/>
              <a:defRPr kumimoji="1" sz="3200">
                <a:solidFill>
                  <a:schemeClr val="tx1"/>
                </a:solidFill>
                <a:latin typeface="Comic Sans MS" panose="030F0702030302020204" pitchFamily="66" charset="0"/>
                <a:ea typeface="新細明體" panose="02020500000000000000" pitchFamily="18" charset="-120"/>
              </a:defRPr>
            </a:lvl1pPr>
            <a:lvl2pPr marL="742950" indent="-285750" eaLnBrk="0" hangingPunct="0">
              <a:spcBef>
                <a:spcPct val="20000"/>
              </a:spcBef>
              <a:buChar char="–"/>
              <a:defRPr kumimoji="1" sz="2800">
                <a:solidFill>
                  <a:schemeClr val="tx1"/>
                </a:solidFill>
                <a:latin typeface="Comic Sans MS" panose="030F0702030302020204" pitchFamily="66" charset="0"/>
                <a:ea typeface="新細明體" panose="02020500000000000000" pitchFamily="18" charset="-120"/>
              </a:defRPr>
            </a:lvl2pPr>
            <a:lvl3pPr marL="1143000" indent="-228600" eaLnBrk="0" hangingPunct="0">
              <a:spcBef>
                <a:spcPct val="20000"/>
              </a:spcBef>
              <a:buChar char="•"/>
              <a:defRPr kumimoji="1" sz="2400">
                <a:solidFill>
                  <a:schemeClr val="tx1"/>
                </a:solidFill>
                <a:latin typeface="Comic Sans MS" panose="030F0702030302020204" pitchFamily="66" charset="0"/>
                <a:ea typeface="新細明體" panose="02020500000000000000" pitchFamily="18" charset="-120"/>
              </a:defRPr>
            </a:lvl3pPr>
            <a:lvl4pPr marL="1600200" indent="-228600" eaLnBrk="0" hangingPunct="0">
              <a:spcBef>
                <a:spcPct val="20000"/>
              </a:spcBef>
              <a:buChar char="–"/>
              <a:defRPr kumimoji="1" sz="2000">
                <a:solidFill>
                  <a:schemeClr val="tx1"/>
                </a:solidFill>
                <a:latin typeface="Comic Sans MS" panose="030F0702030302020204" pitchFamily="66" charset="0"/>
                <a:ea typeface="新細明體" panose="02020500000000000000" pitchFamily="18" charset="-120"/>
              </a:defRPr>
            </a:lvl4pPr>
            <a:lvl5pPr marL="2057400" indent="-228600" eaLnBrk="0" hangingPunct="0">
              <a:spcBef>
                <a:spcPct val="20000"/>
              </a:spcBef>
              <a:buChar char="»"/>
              <a:defRPr kumimoji="1" sz="2000">
                <a:solidFill>
                  <a:schemeClr val="tx1"/>
                </a:solidFill>
                <a:latin typeface="Comic Sans MS" panose="030F0702030302020204" pitchFamily="66"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9pPr>
          </a:lstStyle>
          <a:p>
            <a:pPr algn="ctr" eaLnBrk="1" hangingPunct="1">
              <a:spcBef>
                <a:spcPct val="0"/>
              </a:spcBef>
              <a:buFontTx/>
              <a:buNone/>
            </a:pPr>
            <a:r>
              <a:rPr kumimoji="0" lang="en-US" altLang="zh-TW" sz="2000" dirty="0">
                <a:latin typeface="Times New Roman" panose="02020603050405020304" pitchFamily="18" charset="0"/>
                <a:ea typeface="標楷體" panose="03000509000000000000" pitchFamily="65" charset="-120"/>
              </a:rPr>
              <a:t>Data Processing</a:t>
            </a:r>
            <a:endParaRPr kumimoji="0" lang="zh-TW" altLang="en-US" sz="2000" dirty="0">
              <a:latin typeface="Times New Roman" panose="02020603050405020304" pitchFamily="18" charset="0"/>
              <a:ea typeface="標楷體" panose="03000509000000000000" pitchFamily="65" charset="-120"/>
            </a:endParaRPr>
          </a:p>
        </p:txBody>
      </p:sp>
    </p:spTree>
    <p:extLst>
      <p:ext uri="{BB962C8B-B14F-4D97-AF65-F5344CB8AC3E}">
        <p14:creationId xmlns:p14="http://schemas.microsoft.com/office/powerpoint/2010/main" val="30583128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CF9333F-6D1F-674A-94AF-4D534C283535}"/>
              </a:ext>
            </a:extLst>
          </p:cNvPr>
          <p:cNvSpPr>
            <a:spLocks noGrp="1"/>
          </p:cNvSpPr>
          <p:nvPr>
            <p:ph type="sldNum" sz="quarter" idx="12"/>
          </p:nvPr>
        </p:nvSpPr>
        <p:spPr/>
        <p:txBody>
          <a:bodyPr/>
          <a:lstStyle/>
          <a:p>
            <a:fld id="{4E77BC79-9480-1042-96E1-82B94DA0811E}" type="slidenum">
              <a:rPr lang="en-US" smtClean="0"/>
              <a:t>16</a:t>
            </a:fld>
            <a:endParaRPr lang="en-US"/>
          </a:p>
        </p:txBody>
      </p:sp>
      <p:sp>
        <p:nvSpPr>
          <p:cNvPr id="3" name="Title 2">
            <a:extLst>
              <a:ext uri="{FF2B5EF4-FFF2-40B4-BE49-F238E27FC236}">
                <a16:creationId xmlns:a16="http://schemas.microsoft.com/office/drawing/2014/main" id="{2E579B95-CAC0-9A42-8740-DCBE1307C55B}"/>
              </a:ext>
            </a:extLst>
          </p:cNvPr>
          <p:cNvSpPr>
            <a:spLocks noGrp="1"/>
          </p:cNvSpPr>
          <p:nvPr>
            <p:ph type="title"/>
          </p:nvPr>
        </p:nvSpPr>
        <p:spPr/>
        <p:txBody>
          <a:bodyPr/>
          <a:lstStyle/>
          <a:p>
            <a:r>
              <a:rPr lang="en-US" dirty="0"/>
              <a:t>Computing Plays a Key Role</a:t>
            </a:r>
          </a:p>
        </p:txBody>
      </p:sp>
      <p:sp>
        <p:nvSpPr>
          <p:cNvPr id="5" name="Text Box 10">
            <a:extLst>
              <a:ext uri="{FF2B5EF4-FFF2-40B4-BE49-F238E27FC236}">
                <a16:creationId xmlns:a16="http://schemas.microsoft.com/office/drawing/2014/main" id="{F170B70C-C50E-254F-94A9-CAC07A6B4114}"/>
              </a:ext>
            </a:extLst>
          </p:cNvPr>
          <p:cNvSpPr txBox="1">
            <a:spLocks noChangeArrowheads="1"/>
          </p:cNvSpPr>
          <p:nvPr/>
        </p:nvSpPr>
        <p:spPr bwMode="auto">
          <a:xfrm>
            <a:off x="5311775" y="1438353"/>
            <a:ext cx="2932113" cy="523220"/>
          </a:xfrm>
          <a:prstGeom prst="rect">
            <a:avLst/>
          </a:prstGeom>
          <a:gradFill rotWithShape="1">
            <a:gsLst>
              <a:gs pos="0">
                <a:srgbClr val="FFCC66"/>
              </a:gs>
              <a:gs pos="100000">
                <a:schemeClr val="bg1"/>
              </a:gs>
            </a:gsLst>
            <a:lin ang="0" scaled="1"/>
          </a:gra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rIns="0">
            <a:spAutoFit/>
          </a:bodyPr>
          <a:lstStyle/>
          <a:p>
            <a:pPr algn="ctr"/>
            <a:r>
              <a:rPr lang="en-US" altLang="zh-TW" sz="2800" dirty="0"/>
              <a:t>Number</a:t>
            </a:r>
            <a:endParaRPr lang="zh-TW" altLang="en-US" sz="2800" dirty="0">
              <a:solidFill>
                <a:schemeClr val="tx1"/>
              </a:solidFill>
            </a:endParaRPr>
          </a:p>
        </p:txBody>
      </p:sp>
      <p:sp>
        <p:nvSpPr>
          <p:cNvPr id="6" name="Text Box 11">
            <a:extLst>
              <a:ext uri="{FF2B5EF4-FFF2-40B4-BE49-F238E27FC236}">
                <a16:creationId xmlns:a16="http://schemas.microsoft.com/office/drawing/2014/main" id="{51AFDEE3-3AAA-C240-A4F8-03FF6C8BB06C}"/>
              </a:ext>
            </a:extLst>
          </p:cNvPr>
          <p:cNvSpPr txBox="1">
            <a:spLocks noChangeArrowheads="1"/>
          </p:cNvSpPr>
          <p:nvPr/>
        </p:nvSpPr>
        <p:spPr bwMode="auto">
          <a:xfrm>
            <a:off x="5311775" y="2116215"/>
            <a:ext cx="2932113" cy="523220"/>
          </a:xfrm>
          <a:prstGeom prst="rect">
            <a:avLst/>
          </a:prstGeom>
          <a:gradFill rotWithShape="1">
            <a:gsLst>
              <a:gs pos="0">
                <a:srgbClr val="FFCC66"/>
              </a:gs>
              <a:gs pos="100000">
                <a:schemeClr val="bg1"/>
              </a:gs>
            </a:gsLst>
            <a:lin ang="0" scaled="1"/>
          </a:gra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rIns="0">
            <a:spAutoFit/>
          </a:bodyPr>
          <a:lstStyle/>
          <a:p>
            <a:pPr algn="ctr"/>
            <a:r>
              <a:rPr lang="en-US" altLang="zh-TW" sz="2800" dirty="0">
                <a:solidFill>
                  <a:schemeClr val="tx1"/>
                </a:solidFill>
              </a:rPr>
              <a:t>Text</a:t>
            </a:r>
            <a:endParaRPr lang="zh-TW" altLang="en-US" sz="2800" dirty="0">
              <a:solidFill>
                <a:schemeClr val="tx1"/>
              </a:solidFill>
            </a:endParaRPr>
          </a:p>
        </p:txBody>
      </p:sp>
      <p:sp>
        <p:nvSpPr>
          <p:cNvPr id="7" name="Text Box 12">
            <a:extLst>
              <a:ext uri="{FF2B5EF4-FFF2-40B4-BE49-F238E27FC236}">
                <a16:creationId xmlns:a16="http://schemas.microsoft.com/office/drawing/2014/main" id="{59AC4AD5-6667-DB40-BB29-AF6EA7BDC8AD}"/>
              </a:ext>
            </a:extLst>
          </p:cNvPr>
          <p:cNvSpPr txBox="1">
            <a:spLocks noChangeArrowheads="1"/>
          </p:cNvSpPr>
          <p:nvPr/>
        </p:nvSpPr>
        <p:spPr bwMode="auto">
          <a:xfrm>
            <a:off x="5293273" y="2880249"/>
            <a:ext cx="2932113" cy="523220"/>
          </a:xfrm>
          <a:prstGeom prst="rect">
            <a:avLst/>
          </a:prstGeom>
          <a:gradFill rotWithShape="1">
            <a:gsLst>
              <a:gs pos="0">
                <a:srgbClr val="FFCC66"/>
              </a:gs>
              <a:gs pos="100000">
                <a:schemeClr val="bg1"/>
              </a:gs>
            </a:gsLst>
            <a:lin ang="0" scaled="1"/>
          </a:gra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rIns="0">
            <a:spAutoFit/>
          </a:bodyPr>
          <a:lstStyle/>
          <a:p>
            <a:pPr algn="ctr"/>
            <a:r>
              <a:rPr lang="en-US" altLang="zh-TW" sz="2800" dirty="0">
                <a:solidFill>
                  <a:schemeClr val="tx1"/>
                </a:solidFill>
              </a:rPr>
              <a:t>Image</a:t>
            </a:r>
            <a:endParaRPr lang="zh-TW" altLang="en-US" sz="2800" dirty="0">
              <a:solidFill>
                <a:schemeClr val="tx1"/>
              </a:solidFill>
            </a:endParaRPr>
          </a:p>
        </p:txBody>
      </p:sp>
      <p:sp>
        <p:nvSpPr>
          <p:cNvPr id="8" name="Text Box 13">
            <a:extLst>
              <a:ext uri="{FF2B5EF4-FFF2-40B4-BE49-F238E27FC236}">
                <a16:creationId xmlns:a16="http://schemas.microsoft.com/office/drawing/2014/main" id="{039DDA98-2526-9D4F-9E28-426D6B9178B2}"/>
              </a:ext>
            </a:extLst>
          </p:cNvPr>
          <p:cNvSpPr txBox="1">
            <a:spLocks noChangeArrowheads="1"/>
          </p:cNvSpPr>
          <p:nvPr/>
        </p:nvSpPr>
        <p:spPr bwMode="auto">
          <a:xfrm>
            <a:off x="5311775" y="3551315"/>
            <a:ext cx="2932113" cy="523220"/>
          </a:xfrm>
          <a:prstGeom prst="rect">
            <a:avLst/>
          </a:prstGeom>
          <a:gradFill rotWithShape="1">
            <a:gsLst>
              <a:gs pos="0">
                <a:srgbClr val="FFCC66"/>
              </a:gs>
              <a:gs pos="100000">
                <a:schemeClr val="bg1"/>
              </a:gs>
            </a:gsLst>
            <a:lin ang="0" scaled="1"/>
          </a:gra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rIns="0">
            <a:spAutoFit/>
          </a:bodyPr>
          <a:lstStyle/>
          <a:p>
            <a:pPr algn="ctr"/>
            <a:r>
              <a:rPr lang="en-US" altLang="zh-TW" sz="2800" dirty="0">
                <a:solidFill>
                  <a:schemeClr val="tx1"/>
                </a:solidFill>
              </a:rPr>
              <a:t>Audio</a:t>
            </a:r>
            <a:endParaRPr lang="zh-TW" altLang="en-US" sz="2800" dirty="0">
              <a:solidFill>
                <a:schemeClr val="tx1"/>
              </a:solidFill>
            </a:endParaRPr>
          </a:p>
        </p:txBody>
      </p:sp>
      <p:sp>
        <p:nvSpPr>
          <p:cNvPr id="9" name="Text Box 14">
            <a:extLst>
              <a:ext uri="{FF2B5EF4-FFF2-40B4-BE49-F238E27FC236}">
                <a16:creationId xmlns:a16="http://schemas.microsoft.com/office/drawing/2014/main" id="{6C045167-CF21-D349-9825-0058FC7645E9}"/>
              </a:ext>
            </a:extLst>
          </p:cNvPr>
          <p:cNvSpPr txBox="1">
            <a:spLocks noChangeArrowheads="1"/>
          </p:cNvSpPr>
          <p:nvPr/>
        </p:nvSpPr>
        <p:spPr bwMode="auto">
          <a:xfrm>
            <a:off x="5311775" y="4292678"/>
            <a:ext cx="2932113" cy="523220"/>
          </a:xfrm>
          <a:prstGeom prst="rect">
            <a:avLst/>
          </a:prstGeom>
          <a:gradFill rotWithShape="1">
            <a:gsLst>
              <a:gs pos="0">
                <a:srgbClr val="FFCC66"/>
              </a:gs>
              <a:gs pos="100000">
                <a:schemeClr val="bg1"/>
              </a:gs>
            </a:gsLst>
            <a:lin ang="0" scaled="1"/>
          </a:gra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rIns="0">
            <a:spAutoFit/>
          </a:bodyPr>
          <a:lstStyle/>
          <a:p>
            <a:pPr algn="ctr"/>
            <a:r>
              <a:rPr lang="en-US" altLang="zh-TW" sz="2800" dirty="0"/>
              <a:t>Video</a:t>
            </a:r>
            <a:endParaRPr lang="zh-TW" altLang="en-US" sz="2800" dirty="0"/>
          </a:p>
        </p:txBody>
      </p:sp>
      <p:sp>
        <p:nvSpPr>
          <p:cNvPr id="10" name="Text Box 9">
            <a:extLst>
              <a:ext uri="{FF2B5EF4-FFF2-40B4-BE49-F238E27FC236}">
                <a16:creationId xmlns:a16="http://schemas.microsoft.com/office/drawing/2014/main" id="{22694A80-A2CA-0943-8E19-9A431CC10A33}"/>
              </a:ext>
            </a:extLst>
          </p:cNvPr>
          <p:cNvSpPr txBox="1">
            <a:spLocks noChangeArrowheads="1"/>
          </p:cNvSpPr>
          <p:nvPr/>
        </p:nvSpPr>
        <p:spPr bwMode="auto">
          <a:xfrm>
            <a:off x="709613" y="2541694"/>
            <a:ext cx="2146477" cy="1200329"/>
          </a:xfrm>
          <a:prstGeom prst="rect">
            <a:avLst/>
          </a:prstGeom>
          <a:solidFill>
            <a:srgbClr val="339933"/>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rIns="0">
            <a:spAutoFit/>
          </a:bodyPr>
          <a:lstStyle/>
          <a:p>
            <a:pPr algn="ctr"/>
            <a:r>
              <a:rPr lang="en-US" altLang="zh-TW" sz="3600" dirty="0">
                <a:solidFill>
                  <a:schemeClr val="bg1"/>
                </a:solidFill>
              </a:rPr>
              <a:t>Compute  data</a:t>
            </a:r>
            <a:endParaRPr lang="zh-TW" altLang="en-US" sz="3600" dirty="0">
              <a:solidFill>
                <a:schemeClr val="bg1"/>
              </a:solidFill>
            </a:endParaRPr>
          </a:p>
        </p:txBody>
      </p:sp>
      <p:cxnSp>
        <p:nvCxnSpPr>
          <p:cNvPr id="11" name="AutoShape 15">
            <a:extLst>
              <a:ext uri="{FF2B5EF4-FFF2-40B4-BE49-F238E27FC236}">
                <a16:creationId xmlns:a16="http://schemas.microsoft.com/office/drawing/2014/main" id="{D923F7D2-FC63-B14D-BB08-B530928ED66C}"/>
              </a:ext>
            </a:extLst>
          </p:cNvPr>
          <p:cNvCxnSpPr>
            <a:cxnSpLocks noChangeShapeType="1"/>
            <a:stCxn id="10" idx="3"/>
            <a:endCxn id="7" idx="1"/>
          </p:cNvCxnSpPr>
          <p:nvPr/>
        </p:nvCxnSpPr>
        <p:spPr bwMode="auto">
          <a:xfrm>
            <a:off x="2856090" y="3141859"/>
            <a:ext cx="2437183" cy="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12" name="Line 17">
            <a:extLst>
              <a:ext uri="{FF2B5EF4-FFF2-40B4-BE49-F238E27FC236}">
                <a16:creationId xmlns:a16="http://schemas.microsoft.com/office/drawing/2014/main" id="{B6550AFB-EA72-5B42-A35B-99CB4DD1613A}"/>
              </a:ext>
            </a:extLst>
          </p:cNvPr>
          <p:cNvSpPr>
            <a:spLocks noChangeShapeType="1"/>
          </p:cNvSpPr>
          <p:nvPr/>
        </p:nvSpPr>
        <p:spPr bwMode="auto">
          <a:xfrm>
            <a:off x="4316342" y="1699963"/>
            <a:ext cx="976931"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rIns="0">
            <a:spAutoFit/>
          </a:bodyPr>
          <a:lstStyle/>
          <a:p>
            <a:endParaRPr lang="zh-TW" altLang="en-US"/>
          </a:p>
        </p:txBody>
      </p:sp>
      <p:sp>
        <p:nvSpPr>
          <p:cNvPr id="13" name="Line 18">
            <a:extLst>
              <a:ext uri="{FF2B5EF4-FFF2-40B4-BE49-F238E27FC236}">
                <a16:creationId xmlns:a16="http://schemas.microsoft.com/office/drawing/2014/main" id="{BB9046A4-24CC-4C42-AAEE-E18FECD2B236}"/>
              </a:ext>
            </a:extLst>
          </p:cNvPr>
          <p:cNvSpPr>
            <a:spLocks noChangeShapeType="1"/>
          </p:cNvSpPr>
          <p:nvPr/>
        </p:nvSpPr>
        <p:spPr bwMode="auto">
          <a:xfrm>
            <a:off x="4334844" y="3812925"/>
            <a:ext cx="976931"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rIns="0">
            <a:spAutoFit/>
          </a:bodyPr>
          <a:lstStyle/>
          <a:p>
            <a:endParaRPr lang="zh-TW" altLang="en-US"/>
          </a:p>
        </p:txBody>
      </p:sp>
      <p:sp>
        <p:nvSpPr>
          <p:cNvPr id="14" name="Line 17">
            <a:extLst>
              <a:ext uri="{FF2B5EF4-FFF2-40B4-BE49-F238E27FC236}">
                <a16:creationId xmlns:a16="http://schemas.microsoft.com/office/drawing/2014/main" id="{5AC6CDC4-7915-5747-90AF-5603F93FB644}"/>
              </a:ext>
            </a:extLst>
          </p:cNvPr>
          <p:cNvSpPr>
            <a:spLocks noChangeShapeType="1"/>
          </p:cNvSpPr>
          <p:nvPr/>
        </p:nvSpPr>
        <p:spPr bwMode="auto">
          <a:xfrm>
            <a:off x="4334844" y="2354013"/>
            <a:ext cx="976931"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rIns="0">
            <a:spAutoFit/>
          </a:bodyPr>
          <a:lstStyle/>
          <a:p>
            <a:endParaRPr lang="zh-TW" altLang="en-US"/>
          </a:p>
        </p:txBody>
      </p:sp>
      <p:sp>
        <p:nvSpPr>
          <p:cNvPr id="15" name="Line 17">
            <a:extLst>
              <a:ext uri="{FF2B5EF4-FFF2-40B4-BE49-F238E27FC236}">
                <a16:creationId xmlns:a16="http://schemas.microsoft.com/office/drawing/2014/main" id="{AB0C5DB1-2B0B-CC41-ABD1-DDD1D646B308}"/>
              </a:ext>
            </a:extLst>
          </p:cNvPr>
          <p:cNvSpPr>
            <a:spLocks noChangeShapeType="1"/>
          </p:cNvSpPr>
          <p:nvPr/>
        </p:nvSpPr>
        <p:spPr bwMode="auto">
          <a:xfrm>
            <a:off x="4334844" y="4554288"/>
            <a:ext cx="976931"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rIns="0">
            <a:spAutoFit/>
          </a:bodyPr>
          <a:lstStyle/>
          <a:p>
            <a:endParaRPr lang="zh-TW" altLang="en-US"/>
          </a:p>
        </p:txBody>
      </p:sp>
      <p:sp>
        <p:nvSpPr>
          <p:cNvPr id="16" name="Line 17">
            <a:extLst>
              <a:ext uri="{FF2B5EF4-FFF2-40B4-BE49-F238E27FC236}">
                <a16:creationId xmlns:a16="http://schemas.microsoft.com/office/drawing/2014/main" id="{48FDBC5B-E03B-E84D-A698-69BF2946E4DF}"/>
              </a:ext>
            </a:extLst>
          </p:cNvPr>
          <p:cNvSpPr>
            <a:spLocks noChangeShapeType="1"/>
          </p:cNvSpPr>
          <p:nvPr/>
        </p:nvSpPr>
        <p:spPr bwMode="auto">
          <a:xfrm>
            <a:off x="4316342" y="1699964"/>
            <a:ext cx="18502" cy="285432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0" rIns="0">
            <a:spAutoFit/>
          </a:bodyPr>
          <a:lstStyle/>
          <a:p>
            <a:endParaRPr lang="zh-TW" altLang="en-US"/>
          </a:p>
        </p:txBody>
      </p:sp>
      <p:pic>
        <p:nvPicPr>
          <p:cNvPr id="18" name="Picture 4">
            <a:extLst>
              <a:ext uri="{FF2B5EF4-FFF2-40B4-BE49-F238E27FC236}">
                <a16:creationId xmlns:a16="http://schemas.microsoft.com/office/drawing/2014/main" id="{FAE77AFB-19BE-174D-AF63-B0167880841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3520"/>
          <a:stretch/>
        </p:blipFill>
        <p:spPr bwMode="auto">
          <a:xfrm>
            <a:off x="1948221" y="3890817"/>
            <a:ext cx="3071251" cy="19701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9" name="TextBox 18">
            <a:extLst>
              <a:ext uri="{FF2B5EF4-FFF2-40B4-BE49-F238E27FC236}">
                <a16:creationId xmlns:a16="http://schemas.microsoft.com/office/drawing/2014/main" id="{524024C9-4835-8244-BAA5-ED0140DA3F92}"/>
              </a:ext>
            </a:extLst>
          </p:cNvPr>
          <p:cNvSpPr txBox="1"/>
          <p:nvPr/>
        </p:nvSpPr>
        <p:spPr>
          <a:xfrm>
            <a:off x="1948221" y="6009717"/>
            <a:ext cx="4361259" cy="369332"/>
          </a:xfrm>
          <a:prstGeom prst="rect">
            <a:avLst/>
          </a:prstGeom>
          <a:noFill/>
        </p:spPr>
        <p:txBody>
          <a:bodyPr wrap="none" rtlCol="0">
            <a:spAutoFit/>
          </a:bodyPr>
          <a:lstStyle/>
          <a:p>
            <a:r>
              <a:rPr lang="en-US" dirty="0"/>
              <a:t>Computer see everything in binary (0 and 1)</a:t>
            </a:r>
          </a:p>
        </p:txBody>
      </p:sp>
    </p:spTree>
    <p:extLst>
      <p:ext uri="{BB962C8B-B14F-4D97-AF65-F5344CB8AC3E}">
        <p14:creationId xmlns:p14="http://schemas.microsoft.com/office/powerpoint/2010/main" val="22457856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6FCF6DB-6256-1A48-B55A-1F02070A8ED5}"/>
              </a:ext>
            </a:extLst>
          </p:cNvPr>
          <p:cNvSpPr>
            <a:spLocks noGrp="1"/>
          </p:cNvSpPr>
          <p:nvPr>
            <p:ph type="sldNum" sz="quarter" idx="12"/>
          </p:nvPr>
        </p:nvSpPr>
        <p:spPr/>
        <p:txBody>
          <a:bodyPr/>
          <a:lstStyle/>
          <a:p>
            <a:fld id="{4E77BC79-9480-1042-96E1-82B94DA0811E}" type="slidenum">
              <a:rPr lang="en-US" smtClean="0"/>
              <a:t>17</a:t>
            </a:fld>
            <a:endParaRPr lang="en-US"/>
          </a:p>
        </p:txBody>
      </p:sp>
      <p:sp>
        <p:nvSpPr>
          <p:cNvPr id="3" name="Title 2">
            <a:extLst>
              <a:ext uri="{FF2B5EF4-FFF2-40B4-BE49-F238E27FC236}">
                <a16:creationId xmlns:a16="http://schemas.microsoft.com/office/drawing/2014/main" id="{7816C59C-C526-3C4F-8567-69F5FA3E4491}"/>
              </a:ext>
            </a:extLst>
          </p:cNvPr>
          <p:cNvSpPr>
            <a:spLocks noGrp="1"/>
          </p:cNvSpPr>
          <p:nvPr>
            <p:ph type="title"/>
          </p:nvPr>
        </p:nvSpPr>
        <p:spPr/>
        <p:txBody>
          <a:bodyPr/>
          <a:lstStyle/>
          <a:p>
            <a:r>
              <a:rPr lang="en-US" dirty="0"/>
              <a:t>Hardware vs Software</a:t>
            </a:r>
          </a:p>
        </p:txBody>
      </p:sp>
      <p:pic>
        <p:nvPicPr>
          <p:cNvPr id="5" name="Picture 10" descr="j0285750">
            <a:extLst>
              <a:ext uri="{FF2B5EF4-FFF2-40B4-BE49-F238E27FC236}">
                <a16:creationId xmlns:a16="http://schemas.microsoft.com/office/drawing/2014/main" id="{67AF0702-068F-5648-A372-D0360566D685}"/>
              </a:ext>
            </a:extLst>
          </p:cNvPr>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a:xfrm>
            <a:off x="3842426" y="1373349"/>
            <a:ext cx="2729284" cy="1677686"/>
          </a:xfrm>
          <a:noFill/>
        </p:spPr>
      </p:pic>
      <p:sp>
        <p:nvSpPr>
          <p:cNvPr id="6" name="AutoShape 11">
            <a:extLst>
              <a:ext uri="{FF2B5EF4-FFF2-40B4-BE49-F238E27FC236}">
                <a16:creationId xmlns:a16="http://schemas.microsoft.com/office/drawing/2014/main" id="{D53C7150-5083-594D-A109-E8D9BAC3CC1B}"/>
              </a:ext>
            </a:extLst>
          </p:cNvPr>
          <p:cNvSpPr>
            <a:spLocks noChangeArrowheads="1"/>
          </p:cNvSpPr>
          <p:nvPr/>
        </p:nvSpPr>
        <p:spPr bwMode="auto">
          <a:xfrm>
            <a:off x="1458373" y="3639998"/>
            <a:ext cx="2808287" cy="2592387"/>
          </a:xfrm>
          <a:prstGeom prst="verticalScroll">
            <a:avLst>
              <a:gd name="adj" fmla="val 12500"/>
            </a:avLst>
          </a:prstGeom>
          <a:solidFill>
            <a:schemeClr val="accent1"/>
          </a:solidFill>
          <a:ln w="9525">
            <a:solidFill>
              <a:schemeClr val="tx1"/>
            </a:solidFill>
            <a:round/>
            <a:headEnd/>
            <a:tailEnd/>
          </a:ln>
        </p:spPr>
        <p:txBody>
          <a:bodyPr vert="eaVert" wrap="none" anchor="ctr"/>
          <a:lstStyle>
            <a:lvl1pPr eaLnBrk="0" hangingPunct="0">
              <a:spcBef>
                <a:spcPct val="20000"/>
              </a:spcBef>
              <a:buChar char="•"/>
              <a:defRPr kumimoji="1" sz="3200">
                <a:solidFill>
                  <a:schemeClr val="tx1"/>
                </a:solidFill>
                <a:latin typeface="Comic Sans MS" panose="030F0702030302020204" pitchFamily="66" charset="0"/>
                <a:ea typeface="新細明體" panose="02020500000000000000" pitchFamily="18" charset="-120"/>
              </a:defRPr>
            </a:lvl1pPr>
            <a:lvl2pPr marL="742950" indent="-285750" eaLnBrk="0" hangingPunct="0">
              <a:spcBef>
                <a:spcPct val="20000"/>
              </a:spcBef>
              <a:buChar char="–"/>
              <a:defRPr kumimoji="1" sz="2800">
                <a:solidFill>
                  <a:schemeClr val="tx1"/>
                </a:solidFill>
                <a:latin typeface="Comic Sans MS" panose="030F0702030302020204" pitchFamily="66" charset="0"/>
                <a:ea typeface="新細明體" panose="02020500000000000000" pitchFamily="18" charset="-120"/>
              </a:defRPr>
            </a:lvl2pPr>
            <a:lvl3pPr marL="1143000" indent="-228600" eaLnBrk="0" hangingPunct="0">
              <a:spcBef>
                <a:spcPct val="20000"/>
              </a:spcBef>
              <a:buChar char="•"/>
              <a:defRPr kumimoji="1" sz="2400">
                <a:solidFill>
                  <a:schemeClr val="tx1"/>
                </a:solidFill>
                <a:latin typeface="Comic Sans MS" panose="030F0702030302020204" pitchFamily="66" charset="0"/>
                <a:ea typeface="新細明體" panose="02020500000000000000" pitchFamily="18" charset="-120"/>
              </a:defRPr>
            </a:lvl3pPr>
            <a:lvl4pPr marL="1600200" indent="-228600" eaLnBrk="0" hangingPunct="0">
              <a:spcBef>
                <a:spcPct val="20000"/>
              </a:spcBef>
              <a:buChar char="–"/>
              <a:defRPr kumimoji="1" sz="2000">
                <a:solidFill>
                  <a:schemeClr val="tx1"/>
                </a:solidFill>
                <a:latin typeface="Comic Sans MS" panose="030F0702030302020204" pitchFamily="66" charset="0"/>
                <a:ea typeface="新細明體" panose="02020500000000000000" pitchFamily="18" charset="-120"/>
              </a:defRPr>
            </a:lvl4pPr>
            <a:lvl5pPr marL="2057400" indent="-228600" eaLnBrk="0" hangingPunct="0">
              <a:spcBef>
                <a:spcPct val="20000"/>
              </a:spcBef>
              <a:buChar char="»"/>
              <a:defRPr kumimoji="1" sz="2000">
                <a:solidFill>
                  <a:schemeClr val="tx1"/>
                </a:solidFill>
                <a:latin typeface="Comic Sans MS" panose="030F0702030302020204" pitchFamily="66"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9pPr>
          </a:lstStyle>
          <a:p>
            <a:pPr algn="ctr" eaLnBrk="1" hangingPunct="1">
              <a:spcBef>
                <a:spcPct val="0"/>
              </a:spcBef>
              <a:buFontTx/>
              <a:buNone/>
            </a:pPr>
            <a:endParaRPr lang="zh-TW" altLang="zh-TW" sz="1800"/>
          </a:p>
        </p:txBody>
      </p:sp>
      <p:pic>
        <p:nvPicPr>
          <p:cNvPr id="7" name="Picture 14" descr="mmx">
            <a:extLst>
              <a:ext uri="{FF2B5EF4-FFF2-40B4-BE49-F238E27FC236}">
                <a16:creationId xmlns:a16="http://schemas.microsoft.com/office/drawing/2014/main" id="{85A65183-64D5-4648-BFFD-D18EA56D6F4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a:xfrm>
            <a:off x="5635085" y="3639998"/>
            <a:ext cx="2508250" cy="2592387"/>
          </a:xfrm>
          <a:prstGeom prst="rect">
            <a:avLst/>
          </a:prstGeom>
          <a:noFill/>
        </p:spPr>
      </p:pic>
      <p:sp>
        <p:nvSpPr>
          <p:cNvPr id="8" name="Text Box 15">
            <a:extLst>
              <a:ext uri="{FF2B5EF4-FFF2-40B4-BE49-F238E27FC236}">
                <a16:creationId xmlns:a16="http://schemas.microsoft.com/office/drawing/2014/main" id="{AB6D402A-FCE7-EC40-B320-E26DA8BCE962}"/>
              </a:ext>
            </a:extLst>
          </p:cNvPr>
          <p:cNvSpPr txBox="1">
            <a:spLocks noChangeArrowheads="1"/>
          </p:cNvSpPr>
          <p:nvPr/>
        </p:nvSpPr>
        <p:spPr bwMode="auto">
          <a:xfrm>
            <a:off x="1818735" y="4143235"/>
            <a:ext cx="2139950" cy="192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kumimoji="1" sz="3200">
                <a:solidFill>
                  <a:schemeClr val="tx1"/>
                </a:solidFill>
                <a:latin typeface="Comic Sans MS" panose="030F0702030302020204" pitchFamily="66" charset="0"/>
                <a:ea typeface="新細明體" panose="02020500000000000000" pitchFamily="18" charset="-120"/>
              </a:defRPr>
            </a:lvl1pPr>
            <a:lvl2pPr marL="742950" indent="-285750" eaLnBrk="0" hangingPunct="0">
              <a:spcBef>
                <a:spcPct val="20000"/>
              </a:spcBef>
              <a:buChar char="–"/>
              <a:defRPr kumimoji="1" sz="2800">
                <a:solidFill>
                  <a:schemeClr val="tx1"/>
                </a:solidFill>
                <a:latin typeface="Comic Sans MS" panose="030F0702030302020204" pitchFamily="66" charset="0"/>
                <a:ea typeface="新細明體" panose="02020500000000000000" pitchFamily="18" charset="-120"/>
              </a:defRPr>
            </a:lvl2pPr>
            <a:lvl3pPr marL="1143000" indent="-228600" eaLnBrk="0" hangingPunct="0">
              <a:spcBef>
                <a:spcPct val="20000"/>
              </a:spcBef>
              <a:buChar char="•"/>
              <a:defRPr kumimoji="1" sz="2400">
                <a:solidFill>
                  <a:schemeClr val="tx1"/>
                </a:solidFill>
                <a:latin typeface="Comic Sans MS" panose="030F0702030302020204" pitchFamily="66" charset="0"/>
                <a:ea typeface="新細明體" panose="02020500000000000000" pitchFamily="18" charset="-120"/>
              </a:defRPr>
            </a:lvl3pPr>
            <a:lvl4pPr marL="1600200" indent="-228600" eaLnBrk="0" hangingPunct="0">
              <a:spcBef>
                <a:spcPct val="20000"/>
              </a:spcBef>
              <a:buChar char="–"/>
              <a:defRPr kumimoji="1" sz="2000">
                <a:solidFill>
                  <a:schemeClr val="tx1"/>
                </a:solidFill>
                <a:latin typeface="Comic Sans MS" panose="030F0702030302020204" pitchFamily="66" charset="0"/>
                <a:ea typeface="新細明體" panose="02020500000000000000" pitchFamily="18" charset="-120"/>
              </a:defRPr>
            </a:lvl4pPr>
            <a:lvl5pPr marL="2057400" indent="-228600" eaLnBrk="0" hangingPunct="0">
              <a:spcBef>
                <a:spcPct val="20000"/>
              </a:spcBef>
              <a:buChar char="»"/>
              <a:defRPr kumimoji="1" sz="2000">
                <a:solidFill>
                  <a:schemeClr val="tx1"/>
                </a:solidFill>
                <a:latin typeface="Comic Sans MS" panose="030F0702030302020204" pitchFamily="66"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9pPr>
          </a:lstStyle>
          <a:p>
            <a:pPr eaLnBrk="1" hangingPunct="1">
              <a:spcBef>
                <a:spcPct val="0"/>
              </a:spcBef>
              <a:buFontTx/>
              <a:buNone/>
            </a:pPr>
            <a:r>
              <a:rPr lang="en-US" altLang="zh-TW" sz="2000"/>
              <a:t>main ()</a:t>
            </a:r>
          </a:p>
          <a:p>
            <a:pPr eaLnBrk="1" hangingPunct="1">
              <a:spcBef>
                <a:spcPct val="0"/>
              </a:spcBef>
              <a:buFontTx/>
              <a:buNone/>
            </a:pPr>
            <a:r>
              <a:rPr lang="en-US" altLang="zh-TW" sz="2000"/>
              <a:t>{</a:t>
            </a:r>
          </a:p>
          <a:p>
            <a:pPr eaLnBrk="1" hangingPunct="1">
              <a:spcBef>
                <a:spcPct val="0"/>
              </a:spcBef>
              <a:buFontTx/>
              <a:buNone/>
            </a:pPr>
            <a:r>
              <a:rPr lang="en-US" altLang="zh-TW" sz="2000"/>
              <a:t>   say hello;</a:t>
            </a:r>
          </a:p>
          <a:p>
            <a:pPr eaLnBrk="1" hangingPunct="1">
              <a:spcBef>
                <a:spcPct val="0"/>
              </a:spcBef>
              <a:buFontTx/>
              <a:buNone/>
            </a:pPr>
            <a:r>
              <a:rPr lang="en-US" altLang="zh-TW" sz="2000"/>
              <a:t>   go to internet;</a:t>
            </a:r>
          </a:p>
          <a:p>
            <a:pPr eaLnBrk="1" hangingPunct="1">
              <a:spcBef>
                <a:spcPct val="0"/>
              </a:spcBef>
              <a:buFontTx/>
              <a:buNone/>
            </a:pPr>
            <a:r>
              <a:rPr lang="en-US" altLang="zh-TW" sz="2000"/>
              <a:t>   goodbye;</a:t>
            </a:r>
          </a:p>
          <a:p>
            <a:pPr eaLnBrk="1" hangingPunct="1">
              <a:spcBef>
                <a:spcPct val="0"/>
              </a:spcBef>
              <a:buFontTx/>
              <a:buNone/>
            </a:pPr>
            <a:r>
              <a:rPr lang="en-US" altLang="zh-TW" sz="2000"/>
              <a:t>}</a:t>
            </a:r>
          </a:p>
        </p:txBody>
      </p:sp>
      <p:sp>
        <p:nvSpPr>
          <p:cNvPr id="9" name="Line 16">
            <a:extLst>
              <a:ext uri="{FF2B5EF4-FFF2-40B4-BE49-F238E27FC236}">
                <a16:creationId xmlns:a16="http://schemas.microsoft.com/office/drawing/2014/main" id="{CE325793-9F2A-9649-81FF-1F55E3A99A73}"/>
              </a:ext>
            </a:extLst>
          </p:cNvPr>
          <p:cNvSpPr>
            <a:spLocks noChangeShapeType="1"/>
          </p:cNvSpPr>
          <p:nvPr/>
        </p:nvSpPr>
        <p:spPr bwMode="auto">
          <a:xfrm flipH="1">
            <a:off x="4338098" y="3135173"/>
            <a:ext cx="576262" cy="431800"/>
          </a:xfrm>
          <a:prstGeom prst="line">
            <a:avLst/>
          </a:prstGeom>
          <a:noFill/>
          <a:ln w="25400">
            <a:solidFill>
              <a:schemeClr val="tx2"/>
            </a:solidFill>
            <a:round/>
            <a:headEnd/>
            <a:tailEnd type="triangle" w="lg" len="lg"/>
          </a:ln>
          <a:extLst>
            <a:ext uri="{909E8E84-426E-40DD-AFC4-6F175D3DCCD1}">
              <a14:hiddenFill xmlns:a14="http://schemas.microsoft.com/office/drawing/2010/main">
                <a:noFill/>
              </a14:hiddenFill>
            </a:ext>
          </a:extLst>
        </p:spPr>
        <p:txBody>
          <a:bodyPr/>
          <a:lstStyle/>
          <a:p>
            <a:endParaRPr lang="en-US"/>
          </a:p>
        </p:txBody>
      </p:sp>
      <p:sp>
        <p:nvSpPr>
          <p:cNvPr id="10" name="Line 17">
            <a:extLst>
              <a:ext uri="{FF2B5EF4-FFF2-40B4-BE49-F238E27FC236}">
                <a16:creationId xmlns:a16="http://schemas.microsoft.com/office/drawing/2014/main" id="{48BF869D-A575-3941-84F7-870F2CAD58F4}"/>
              </a:ext>
            </a:extLst>
          </p:cNvPr>
          <p:cNvSpPr>
            <a:spLocks noChangeShapeType="1"/>
          </p:cNvSpPr>
          <p:nvPr/>
        </p:nvSpPr>
        <p:spPr bwMode="auto">
          <a:xfrm>
            <a:off x="4914360" y="3135173"/>
            <a:ext cx="576263" cy="431800"/>
          </a:xfrm>
          <a:prstGeom prst="line">
            <a:avLst/>
          </a:prstGeom>
          <a:noFill/>
          <a:ln w="25400">
            <a:solidFill>
              <a:schemeClr val="tx2"/>
            </a:solidFill>
            <a:round/>
            <a:headEnd/>
            <a:tailEnd type="triangle" w="lg" len="lg"/>
          </a:ln>
          <a:extLst>
            <a:ext uri="{909E8E84-426E-40DD-AFC4-6F175D3DCCD1}">
              <a14:hiddenFill xmlns:a14="http://schemas.microsoft.com/office/drawing/2010/main">
                <a:noFill/>
              </a14:hiddenFill>
            </a:ext>
          </a:extLst>
        </p:spPr>
        <p:txBody>
          <a:bodyPr/>
          <a:lstStyle/>
          <a:p>
            <a:endParaRPr lang="en-US"/>
          </a:p>
        </p:txBody>
      </p:sp>
      <p:sp>
        <p:nvSpPr>
          <p:cNvPr id="11" name="Text Box 19">
            <a:extLst>
              <a:ext uri="{FF2B5EF4-FFF2-40B4-BE49-F238E27FC236}">
                <a16:creationId xmlns:a16="http://schemas.microsoft.com/office/drawing/2014/main" id="{4BB9511B-46C7-504E-8437-374E82FB32BF}"/>
              </a:ext>
            </a:extLst>
          </p:cNvPr>
          <p:cNvSpPr txBox="1">
            <a:spLocks noChangeArrowheads="1"/>
          </p:cNvSpPr>
          <p:nvPr/>
        </p:nvSpPr>
        <p:spPr bwMode="auto">
          <a:xfrm>
            <a:off x="2177510" y="6303823"/>
            <a:ext cx="131921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kumimoji="1" sz="3200">
                <a:solidFill>
                  <a:schemeClr val="tx1"/>
                </a:solidFill>
                <a:latin typeface="Comic Sans MS" panose="030F0702030302020204" pitchFamily="66" charset="0"/>
                <a:ea typeface="新細明體" panose="02020500000000000000" pitchFamily="18" charset="-120"/>
              </a:defRPr>
            </a:lvl1pPr>
            <a:lvl2pPr marL="742950" indent="-285750" eaLnBrk="0" hangingPunct="0">
              <a:spcBef>
                <a:spcPct val="20000"/>
              </a:spcBef>
              <a:buChar char="–"/>
              <a:defRPr kumimoji="1" sz="2800">
                <a:solidFill>
                  <a:schemeClr val="tx1"/>
                </a:solidFill>
                <a:latin typeface="Comic Sans MS" panose="030F0702030302020204" pitchFamily="66" charset="0"/>
                <a:ea typeface="新細明體" panose="02020500000000000000" pitchFamily="18" charset="-120"/>
              </a:defRPr>
            </a:lvl2pPr>
            <a:lvl3pPr marL="1143000" indent="-228600" eaLnBrk="0" hangingPunct="0">
              <a:spcBef>
                <a:spcPct val="20000"/>
              </a:spcBef>
              <a:buChar char="•"/>
              <a:defRPr kumimoji="1" sz="2400">
                <a:solidFill>
                  <a:schemeClr val="tx1"/>
                </a:solidFill>
                <a:latin typeface="Comic Sans MS" panose="030F0702030302020204" pitchFamily="66" charset="0"/>
                <a:ea typeface="新細明體" panose="02020500000000000000" pitchFamily="18" charset="-120"/>
              </a:defRPr>
            </a:lvl3pPr>
            <a:lvl4pPr marL="1600200" indent="-228600" eaLnBrk="0" hangingPunct="0">
              <a:spcBef>
                <a:spcPct val="20000"/>
              </a:spcBef>
              <a:buChar char="–"/>
              <a:defRPr kumimoji="1" sz="2000">
                <a:solidFill>
                  <a:schemeClr val="tx1"/>
                </a:solidFill>
                <a:latin typeface="Comic Sans MS" panose="030F0702030302020204" pitchFamily="66" charset="0"/>
                <a:ea typeface="新細明體" panose="02020500000000000000" pitchFamily="18" charset="-120"/>
              </a:defRPr>
            </a:lvl4pPr>
            <a:lvl5pPr marL="2057400" indent="-228600" eaLnBrk="0" hangingPunct="0">
              <a:spcBef>
                <a:spcPct val="20000"/>
              </a:spcBef>
              <a:buChar char="»"/>
              <a:defRPr kumimoji="1" sz="2000">
                <a:solidFill>
                  <a:schemeClr val="tx1"/>
                </a:solidFill>
                <a:latin typeface="Comic Sans MS" panose="030F0702030302020204" pitchFamily="66"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9pPr>
          </a:lstStyle>
          <a:p>
            <a:pPr eaLnBrk="1" hangingPunct="1">
              <a:spcBef>
                <a:spcPct val="0"/>
              </a:spcBef>
              <a:buFontTx/>
              <a:buNone/>
            </a:pPr>
            <a:r>
              <a:rPr lang="en-US" altLang="zh-TW" sz="2000" b="1">
                <a:solidFill>
                  <a:schemeClr val="tx2"/>
                </a:solidFill>
              </a:rPr>
              <a:t>Software</a:t>
            </a:r>
          </a:p>
        </p:txBody>
      </p:sp>
      <p:sp>
        <p:nvSpPr>
          <p:cNvPr id="12" name="Text Box 20">
            <a:extLst>
              <a:ext uri="{FF2B5EF4-FFF2-40B4-BE49-F238E27FC236}">
                <a16:creationId xmlns:a16="http://schemas.microsoft.com/office/drawing/2014/main" id="{5A09DC1A-4547-8B4F-A7FB-5C9A6F4C9F59}"/>
              </a:ext>
            </a:extLst>
          </p:cNvPr>
          <p:cNvSpPr txBox="1">
            <a:spLocks noChangeArrowheads="1"/>
          </p:cNvSpPr>
          <p:nvPr/>
        </p:nvSpPr>
        <p:spPr bwMode="auto">
          <a:xfrm>
            <a:off x="6211348" y="6303823"/>
            <a:ext cx="137001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kumimoji="1" sz="3200">
                <a:solidFill>
                  <a:schemeClr val="tx1"/>
                </a:solidFill>
                <a:latin typeface="Comic Sans MS" panose="030F0702030302020204" pitchFamily="66" charset="0"/>
                <a:ea typeface="新細明體" panose="02020500000000000000" pitchFamily="18" charset="-120"/>
              </a:defRPr>
            </a:lvl1pPr>
            <a:lvl2pPr marL="742950" indent="-285750" eaLnBrk="0" hangingPunct="0">
              <a:spcBef>
                <a:spcPct val="20000"/>
              </a:spcBef>
              <a:buChar char="–"/>
              <a:defRPr kumimoji="1" sz="2800">
                <a:solidFill>
                  <a:schemeClr val="tx1"/>
                </a:solidFill>
                <a:latin typeface="Comic Sans MS" panose="030F0702030302020204" pitchFamily="66" charset="0"/>
                <a:ea typeface="新細明體" panose="02020500000000000000" pitchFamily="18" charset="-120"/>
              </a:defRPr>
            </a:lvl2pPr>
            <a:lvl3pPr marL="1143000" indent="-228600" eaLnBrk="0" hangingPunct="0">
              <a:spcBef>
                <a:spcPct val="20000"/>
              </a:spcBef>
              <a:buChar char="•"/>
              <a:defRPr kumimoji="1" sz="2400">
                <a:solidFill>
                  <a:schemeClr val="tx1"/>
                </a:solidFill>
                <a:latin typeface="Comic Sans MS" panose="030F0702030302020204" pitchFamily="66" charset="0"/>
                <a:ea typeface="新細明體" panose="02020500000000000000" pitchFamily="18" charset="-120"/>
              </a:defRPr>
            </a:lvl3pPr>
            <a:lvl4pPr marL="1600200" indent="-228600" eaLnBrk="0" hangingPunct="0">
              <a:spcBef>
                <a:spcPct val="20000"/>
              </a:spcBef>
              <a:buChar char="–"/>
              <a:defRPr kumimoji="1" sz="2000">
                <a:solidFill>
                  <a:schemeClr val="tx1"/>
                </a:solidFill>
                <a:latin typeface="Comic Sans MS" panose="030F0702030302020204" pitchFamily="66" charset="0"/>
                <a:ea typeface="新細明體" panose="02020500000000000000" pitchFamily="18" charset="-120"/>
              </a:defRPr>
            </a:lvl4pPr>
            <a:lvl5pPr marL="2057400" indent="-228600" eaLnBrk="0" hangingPunct="0">
              <a:spcBef>
                <a:spcPct val="20000"/>
              </a:spcBef>
              <a:buChar char="»"/>
              <a:defRPr kumimoji="1" sz="2000">
                <a:solidFill>
                  <a:schemeClr val="tx1"/>
                </a:solidFill>
                <a:latin typeface="Comic Sans MS" panose="030F0702030302020204" pitchFamily="66"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9pPr>
          </a:lstStyle>
          <a:p>
            <a:pPr eaLnBrk="1" hangingPunct="1">
              <a:spcBef>
                <a:spcPct val="0"/>
              </a:spcBef>
              <a:buFontTx/>
              <a:buNone/>
            </a:pPr>
            <a:r>
              <a:rPr lang="en-US" altLang="zh-TW" sz="2000" b="1">
                <a:solidFill>
                  <a:schemeClr val="tx2"/>
                </a:solidFill>
              </a:rPr>
              <a:t>Hardware</a:t>
            </a:r>
          </a:p>
        </p:txBody>
      </p:sp>
      <p:sp>
        <p:nvSpPr>
          <p:cNvPr id="13" name="AutoShape 21">
            <a:extLst>
              <a:ext uri="{FF2B5EF4-FFF2-40B4-BE49-F238E27FC236}">
                <a16:creationId xmlns:a16="http://schemas.microsoft.com/office/drawing/2014/main" id="{F377E773-41BE-5B48-967C-DD9928406031}"/>
              </a:ext>
            </a:extLst>
          </p:cNvPr>
          <p:cNvSpPr>
            <a:spLocks noChangeArrowheads="1"/>
          </p:cNvSpPr>
          <p:nvPr/>
        </p:nvSpPr>
        <p:spPr bwMode="auto">
          <a:xfrm flipH="1">
            <a:off x="305848" y="1911210"/>
            <a:ext cx="2530475" cy="1439863"/>
          </a:xfrm>
          <a:prstGeom prst="cloudCallout">
            <a:avLst>
              <a:gd name="adj1" fmla="val -25486"/>
              <a:gd name="adj2" fmla="val 64440"/>
            </a:avLst>
          </a:prstGeom>
          <a:solidFill>
            <a:srgbClr val="FF99CC"/>
          </a:solidFill>
          <a:ln w="9525">
            <a:solidFill>
              <a:schemeClr val="tx1"/>
            </a:solidFill>
            <a:round/>
            <a:headEnd/>
            <a:tailEnd/>
          </a:ln>
        </p:spPr>
        <p:txBody>
          <a:bodyPr/>
          <a:lstStyle>
            <a:lvl1pPr eaLnBrk="0" hangingPunct="0">
              <a:spcBef>
                <a:spcPct val="20000"/>
              </a:spcBef>
              <a:buChar char="•"/>
              <a:defRPr kumimoji="1" sz="3200">
                <a:solidFill>
                  <a:schemeClr val="tx1"/>
                </a:solidFill>
                <a:latin typeface="Comic Sans MS" panose="030F0702030302020204" pitchFamily="66" charset="0"/>
                <a:ea typeface="新細明體" panose="02020500000000000000" pitchFamily="18" charset="-120"/>
              </a:defRPr>
            </a:lvl1pPr>
            <a:lvl2pPr marL="742950" indent="-285750" eaLnBrk="0" hangingPunct="0">
              <a:spcBef>
                <a:spcPct val="20000"/>
              </a:spcBef>
              <a:buChar char="–"/>
              <a:defRPr kumimoji="1" sz="2800">
                <a:solidFill>
                  <a:schemeClr val="tx1"/>
                </a:solidFill>
                <a:latin typeface="Comic Sans MS" panose="030F0702030302020204" pitchFamily="66" charset="0"/>
                <a:ea typeface="新細明體" panose="02020500000000000000" pitchFamily="18" charset="-120"/>
              </a:defRPr>
            </a:lvl2pPr>
            <a:lvl3pPr marL="1143000" indent="-228600" eaLnBrk="0" hangingPunct="0">
              <a:spcBef>
                <a:spcPct val="20000"/>
              </a:spcBef>
              <a:buChar char="•"/>
              <a:defRPr kumimoji="1" sz="2400">
                <a:solidFill>
                  <a:schemeClr val="tx1"/>
                </a:solidFill>
                <a:latin typeface="Comic Sans MS" panose="030F0702030302020204" pitchFamily="66" charset="0"/>
                <a:ea typeface="新細明體" panose="02020500000000000000" pitchFamily="18" charset="-120"/>
              </a:defRPr>
            </a:lvl3pPr>
            <a:lvl4pPr marL="1600200" indent="-228600" eaLnBrk="0" hangingPunct="0">
              <a:spcBef>
                <a:spcPct val="20000"/>
              </a:spcBef>
              <a:buChar char="–"/>
              <a:defRPr kumimoji="1" sz="2000">
                <a:solidFill>
                  <a:schemeClr val="tx1"/>
                </a:solidFill>
                <a:latin typeface="Comic Sans MS" panose="030F0702030302020204" pitchFamily="66" charset="0"/>
                <a:ea typeface="新細明體" panose="02020500000000000000" pitchFamily="18" charset="-120"/>
              </a:defRPr>
            </a:lvl4pPr>
            <a:lvl5pPr marL="2057400" indent="-228600" eaLnBrk="0" hangingPunct="0">
              <a:spcBef>
                <a:spcPct val="20000"/>
              </a:spcBef>
              <a:buChar char="»"/>
              <a:defRPr kumimoji="1" sz="2000">
                <a:solidFill>
                  <a:schemeClr val="tx1"/>
                </a:solidFill>
                <a:latin typeface="Comic Sans MS" panose="030F0702030302020204" pitchFamily="66"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9pPr>
          </a:lstStyle>
          <a:p>
            <a:pPr algn="ctr" eaLnBrk="1" hangingPunct="1">
              <a:lnSpc>
                <a:spcPct val="90000"/>
              </a:lnSpc>
              <a:spcBef>
                <a:spcPct val="0"/>
              </a:spcBef>
              <a:buFontTx/>
              <a:buNone/>
            </a:pPr>
            <a:r>
              <a:rPr lang="en-US" altLang="zh-TW" sz="2400"/>
              <a:t>The focus</a:t>
            </a:r>
          </a:p>
          <a:p>
            <a:pPr algn="ctr" eaLnBrk="1" hangingPunct="1">
              <a:lnSpc>
                <a:spcPct val="90000"/>
              </a:lnSpc>
              <a:spcBef>
                <a:spcPct val="0"/>
              </a:spcBef>
              <a:buFontTx/>
              <a:buNone/>
            </a:pPr>
            <a:r>
              <a:rPr lang="en-US" altLang="zh-TW" sz="2400"/>
              <a:t>of this course</a:t>
            </a:r>
          </a:p>
        </p:txBody>
      </p:sp>
    </p:spTree>
    <p:extLst>
      <p:ext uri="{BB962C8B-B14F-4D97-AF65-F5344CB8AC3E}">
        <p14:creationId xmlns:p14="http://schemas.microsoft.com/office/powerpoint/2010/main" val="6792359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6024E80-99EE-F844-9748-8794CC5F6E43}"/>
              </a:ext>
            </a:extLst>
          </p:cNvPr>
          <p:cNvSpPr>
            <a:spLocks noGrp="1"/>
          </p:cNvSpPr>
          <p:nvPr>
            <p:ph type="sldNum" sz="quarter" idx="12"/>
          </p:nvPr>
        </p:nvSpPr>
        <p:spPr/>
        <p:txBody>
          <a:bodyPr/>
          <a:lstStyle/>
          <a:p>
            <a:fld id="{4E77BC79-9480-1042-96E1-82B94DA0811E}" type="slidenum">
              <a:rPr lang="en-US" smtClean="0"/>
              <a:t>18</a:t>
            </a:fld>
            <a:endParaRPr lang="en-US"/>
          </a:p>
        </p:txBody>
      </p:sp>
      <p:sp>
        <p:nvSpPr>
          <p:cNvPr id="3" name="Title 2">
            <a:extLst>
              <a:ext uri="{FF2B5EF4-FFF2-40B4-BE49-F238E27FC236}">
                <a16:creationId xmlns:a16="http://schemas.microsoft.com/office/drawing/2014/main" id="{D3DB270F-41D9-A440-8D78-BDCFF74A0859}"/>
              </a:ext>
            </a:extLst>
          </p:cNvPr>
          <p:cNvSpPr>
            <a:spLocks noGrp="1"/>
          </p:cNvSpPr>
          <p:nvPr>
            <p:ph type="title"/>
          </p:nvPr>
        </p:nvSpPr>
        <p:spPr/>
        <p:txBody>
          <a:bodyPr/>
          <a:lstStyle/>
          <a:p>
            <a:r>
              <a:rPr lang="en-US" dirty="0"/>
              <a:t>What is Software?</a:t>
            </a:r>
          </a:p>
        </p:txBody>
      </p:sp>
      <p:pic>
        <p:nvPicPr>
          <p:cNvPr id="15364" name="Picture 4" descr="What is software">
            <a:extLst>
              <a:ext uri="{FF2B5EF4-FFF2-40B4-BE49-F238E27FC236}">
                <a16:creationId xmlns:a16="http://schemas.microsoft.com/office/drawing/2014/main" id="{4DA8301E-9548-CB42-881B-BBEBD7D14EF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2895"/>
          <a:stretch/>
        </p:blipFill>
        <p:spPr bwMode="auto">
          <a:xfrm>
            <a:off x="520700" y="1684128"/>
            <a:ext cx="8102600" cy="46904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90369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D1E75DC-8D07-3B46-9B71-D12310A467FB}"/>
              </a:ext>
            </a:extLst>
          </p:cNvPr>
          <p:cNvSpPr>
            <a:spLocks noGrp="1"/>
          </p:cNvSpPr>
          <p:nvPr>
            <p:ph type="sldNum" sz="quarter" idx="12"/>
          </p:nvPr>
        </p:nvSpPr>
        <p:spPr/>
        <p:txBody>
          <a:bodyPr/>
          <a:lstStyle/>
          <a:p>
            <a:fld id="{4E77BC79-9480-1042-96E1-82B94DA0811E}" type="slidenum">
              <a:rPr lang="en-US" smtClean="0"/>
              <a:t>19</a:t>
            </a:fld>
            <a:endParaRPr lang="en-US"/>
          </a:p>
        </p:txBody>
      </p:sp>
      <p:sp>
        <p:nvSpPr>
          <p:cNvPr id="3" name="Title 2">
            <a:extLst>
              <a:ext uri="{FF2B5EF4-FFF2-40B4-BE49-F238E27FC236}">
                <a16:creationId xmlns:a16="http://schemas.microsoft.com/office/drawing/2014/main" id="{D2D90FDC-F747-1548-867B-A2473F231E05}"/>
              </a:ext>
            </a:extLst>
          </p:cNvPr>
          <p:cNvSpPr>
            <a:spLocks noGrp="1"/>
          </p:cNvSpPr>
          <p:nvPr>
            <p:ph type="title"/>
          </p:nvPr>
        </p:nvSpPr>
        <p:spPr/>
        <p:txBody>
          <a:bodyPr/>
          <a:lstStyle/>
          <a:p>
            <a:r>
              <a:rPr lang="en-US" dirty="0"/>
              <a:t>How do We Talk to Computers?</a:t>
            </a:r>
          </a:p>
        </p:txBody>
      </p:sp>
      <p:sp>
        <p:nvSpPr>
          <p:cNvPr id="4" name="Content Placeholder 3">
            <a:extLst>
              <a:ext uri="{FF2B5EF4-FFF2-40B4-BE49-F238E27FC236}">
                <a16:creationId xmlns:a16="http://schemas.microsoft.com/office/drawing/2014/main" id="{9BFEF3EE-A375-AE44-85AF-4C66962F2D75}"/>
              </a:ext>
            </a:extLst>
          </p:cNvPr>
          <p:cNvSpPr>
            <a:spLocks noGrp="1"/>
          </p:cNvSpPr>
          <p:nvPr>
            <p:ph idx="1"/>
          </p:nvPr>
        </p:nvSpPr>
        <p:spPr/>
        <p:txBody>
          <a:bodyPr/>
          <a:lstStyle/>
          <a:p>
            <a:r>
              <a:rPr lang="en-US" dirty="0"/>
              <a:t>Like we talk to human through “language”</a:t>
            </a:r>
          </a:p>
          <a:p>
            <a:pPr lvl="1"/>
            <a:r>
              <a:rPr lang="en-US" dirty="0"/>
              <a:t>English, Mandarin, Hindi, … =&gt; depending on countries</a:t>
            </a:r>
          </a:p>
          <a:p>
            <a:pPr lvl="1"/>
            <a:r>
              <a:rPr lang="en-US" dirty="0"/>
              <a:t>C++, PHP, Python, JS, … =&gt; depending on applications</a:t>
            </a:r>
          </a:p>
          <a:p>
            <a:pPr lvl="1"/>
            <a:endParaRPr lang="en-US" dirty="0"/>
          </a:p>
        </p:txBody>
      </p:sp>
      <p:pic>
        <p:nvPicPr>
          <p:cNvPr id="16386" name="Picture 2" descr="How many programming languages should I learn? - HyperionDev Blog">
            <a:extLst>
              <a:ext uri="{FF2B5EF4-FFF2-40B4-BE49-F238E27FC236}">
                <a16:creationId xmlns:a16="http://schemas.microsoft.com/office/drawing/2014/main" id="{BFDD4996-5B68-0C46-B9A9-17F673E815A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27969"/>
          <a:stretch/>
        </p:blipFill>
        <p:spPr bwMode="auto">
          <a:xfrm>
            <a:off x="628650" y="2933706"/>
            <a:ext cx="7886700" cy="3250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36446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投影片編號版面配置區 5"/>
          <p:cNvSpPr>
            <a:spLocks noGrp="1"/>
          </p:cNvSpPr>
          <p:nvPr>
            <p:ph type="sldNum" sz="quarter" idx="12"/>
          </p:nvPr>
        </p:nvSpPr>
        <p:spPr>
          <a:noFill/>
        </p:spPr>
        <p:txBody>
          <a:bodyPr/>
          <a:lstStyle/>
          <a:p>
            <a:fld id="{A8455D9E-1031-4BDD-85C8-B1A4E9209B28}" type="slidenum">
              <a:rPr lang="en-US" altLang="zh-TW" smtClean="0"/>
              <a:pPr/>
              <a:t>2</a:t>
            </a:fld>
            <a:endParaRPr lang="en-US" altLang="zh-TW"/>
          </a:p>
        </p:txBody>
      </p:sp>
      <p:sp>
        <p:nvSpPr>
          <p:cNvPr id="2" name="Content Placeholder 1">
            <a:extLst>
              <a:ext uri="{FF2B5EF4-FFF2-40B4-BE49-F238E27FC236}">
                <a16:creationId xmlns:a16="http://schemas.microsoft.com/office/drawing/2014/main" id="{F256B4D2-ACB1-624D-AC17-D67B52222656}"/>
              </a:ext>
            </a:extLst>
          </p:cNvPr>
          <p:cNvSpPr>
            <a:spLocks noGrp="1"/>
          </p:cNvSpPr>
          <p:nvPr>
            <p:ph idx="1"/>
          </p:nvPr>
        </p:nvSpPr>
        <p:spPr>
          <a:xfrm>
            <a:off x="457200" y="1247366"/>
            <a:ext cx="8229600" cy="3037668"/>
          </a:xfrm>
        </p:spPr>
        <p:txBody>
          <a:bodyPr>
            <a:normAutofit/>
          </a:bodyPr>
          <a:lstStyle/>
          <a:p>
            <a:pPr marL="0" indent="0">
              <a:buNone/>
            </a:pPr>
            <a:r>
              <a:rPr lang="en-US" sz="3200" b="1" i="1" dirty="0"/>
              <a:t>The course teaches you how to write basic computer programs with a specific focus on the C++ programming language. </a:t>
            </a:r>
          </a:p>
        </p:txBody>
      </p:sp>
      <p:pic>
        <p:nvPicPr>
          <p:cNvPr id="3" name="Picture 2">
            <a:extLst>
              <a:ext uri="{FF2B5EF4-FFF2-40B4-BE49-F238E27FC236}">
                <a16:creationId xmlns:a16="http://schemas.microsoft.com/office/drawing/2014/main" id="{2A861FC9-0DF1-864A-9A8E-4ED161F23F33}"/>
              </a:ext>
            </a:extLst>
          </p:cNvPr>
          <p:cNvPicPr>
            <a:picLocks noChangeAspect="1"/>
          </p:cNvPicPr>
          <p:nvPr/>
        </p:nvPicPr>
        <p:blipFill>
          <a:blip r:embed="rId3"/>
          <a:stretch>
            <a:fillRect/>
          </a:stretch>
        </p:blipFill>
        <p:spPr>
          <a:xfrm>
            <a:off x="4418650" y="3629891"/>
            <a:ext cx="4268150" cy="2326986"/>
          </a:xfrm>
          <a:prstGeom prst="rect">
            <a:avLst/>
          </a:prstGeom>
        </p:spPr>
      </p:pic>
    </p:spTree>
    <p:extLst>
      <p:ext uri="{BB962C8B-B14F-4D97-AF65-F5344CB8AC3E}">
        <p14:creationId xmlns:p14="http://schemas.microsoft.com/office/powerpoint/2010/main" val="2983216914"/>
      </p:ext>
    </p:extLst>
  </p:cSld>
  <p:clrMapOvr>
    <a:masterClrMapping/>
  </p:clrMapOvr>
  <p:transition spd="slow"/>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933C1BE-7D7E-AD41-AB14-62411C72E5A1}"/>
              </a:ext>
            </a:extLst>
          </p:cNvPr>
          <p:cNvSpPr>
            <a:spLocks noGrp="1"/>
          </p:cNvSpPr>
          <p:nvPr>
            <p:ph type="sldNum" sz="quarter" idx="12"/>
          </p:nvPr>
        </p:nvSpPr>
        <p:spPr>
          <a:xfrm>
            <a:off x="6899555" y="6374616"/>
            <a:ext cx="2133600" cy="365125"/>
          </a:xfrm>
          <a:prstGeom prst="rect">
            <a:avLst/>
          </a:prstGeom>
        </p:spPr>
        <p:txBody>
          <a:bodyPr anchor="ctr">
            <a:normAutofit/>
          </a:bodyPr>
          <a:lstStyle/>
          <a:p>
            <a:pPr>
              <a:spcAft>
                <a:spcPts val="600"/>
              </a:spcAft>
            </a:pPr>
            <a:fld id="{4E77BC79-9480-1042-96E1-82B94DA0811E}" type="slidenum">
              <a:rPr lang="en-US" smtClean="0"/>
              <a:pPr>
                <a:spcAft>
                  <a:spcPts val="600"/>
                </a:spcAft>
              </a:pPr>
              <a:t>20</a:t>
            </a:fld>
            <a:endParaRPr lang="en-US"/>
          </a:p>
        </p:txBody>
      </p:sp>
      <p:sp>
        <p:nvSpPr>
          <p:cNvPr id="3" name="Title 2">
            <a:extLst>
              <a:ext uri="{FF2B5EF4-FFF2-40B4-BE49-F238E27FC236}">
                <a16:creationId xmlns:a16="http://schemas.microsoft.com/office/drawing/2014/main" id="{4E2DC561-87A9-7145-BA57-DF6338DBFB35}"/>
              </a:ext>
            </a:extLst>
          </p:cNvPr>
          <p:cNvSpPr>
            <a:spLocks noGrp="1"/>
          </p:cNvSpPr>
          <p:nvPr>
            <p:ph type="title"/>
          </p:nvPr>
        </p:nvSpPr>
        <p:spPr>
          <a:xfrm>
            <a:off x="628650" y="157302"/>
            <a:ext cx="7886700" cy="964910"/>
          </a:xfrm>
          <a:prstGeom prst="rect">
            <a:avLst/>
          </a:prstGeom>
        </p:spPr>
        <p:txBody>
          <a:bodyPr anchor="ctr">
            <a:normAutofit/>
          </a:bodyPr>
          <a:lstStyle/>
          <a:p>
            <a:r>
              <a:rPr lang="en-US" dirty="0"/>
              <a:t>Top 10 Programming Languages</a:t>
            </a:r>
          </a:p>
        </p:txBody>
      </p:sp>
      <p:pic>
        <p:nvPicPr>
          <p:cNvPr id="12290" name="Picture 2" descr="10 Best Programming Languages for Engineers - EE Times India">
            <a:extLst>
              <a:ext uri="{FF2B5EF4-FFF2-40B4-BE49-F238E27FC236}">
                <a16:creationId xmlns:a16="http://schemas.microsoft.com/office/drawing/2014/main" id="{40291AB0-4226-004F-83A4-0EB742492F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9833" y="1238678"/>
            <a:ext cx="4491963" cy="5019472"/>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The 7 Most In-Demand Programming Languages of 2019 - Coding Dojo Blog">
            <a:extLst>
              <a:ext uri="{FF2B5EF4-FFF2-40B4-BE49-F238E27FC236}">
                <a16:creationId xmlns:a16="http://schemas.microsoft.com/office/drawing/2014/main" id="{65F95965-2E88-6046-8909-1111F7F94A0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86040" y="1350547"/>
            <a:ext cx="3908704" cy="4367719"/>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0DF18D51-99F2-1940-A765-69D49E75836D}"/>
              </a:ext>
            </a:extLst>
          </p:cNvPr>
          <p:cNvSpPr/>
          <p:nvPr/>
        </p:nvSpPr>
        <p:spPr>
          <a:xfrm>
            <a:off x="379379" y="2821020"/>
            <a:ext cx="4182893" cy="497729"/>
          </a:xfrm>
          <a:prstGeom prst="rect">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8" name="Rectangle 7">
            <a:extLst>
              <a:ext uri="{FF2B5EF4-FFF2-40B4-BE49-F238E27FC236}">
                <a16:creationId xmlns:a16="http://schemas.microsoft.com/office/drawing/2014/main" id="{472BC52C-510C-8640-91F6-910F4E16B0D0}"/>
              </a:ext>
            </a:extLst>
          </p:cNvPr>
          <p:cNvSpPr/>
          <p:nvPr/>
        </p:nvSpPr>
        <p:spPr>
          <a:xfrm>
            <a:off x="4786041" y="2662135"/>
            <a:ext cx="2023322" cy="497729"/>
          </a:xfrm>
          <a:prstGeom prst="rect">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5729957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63AF007-0E56-A54F-B8E9-38B98872755D}"/>
              </a:ext>
            </a:extLst>
          </p:cNvPr>
          <p:cNvSpPr>
            <a:spLocks noGrp="1"/>
          </p:cNvSpPr>
          <p:nvPr>
            <p:ph type="sldNum" sz="quarter" idx="12"/>
          </p:nvPr>
        </p:nvSpPr>
        <p:spPr/>
        <p:txBody>
          <a:bodyPr/>
          <a:lstStyle/>
          <a:p>
            <a:fld id="{4E77BC79-9480-1042-96E1-82B94DA0811E}" type="slidenum">
              <a:rPr lang="en-US" smtClean="0"/>
              <a:t>21</a:t>
            </a:fld>
            <a:endParaRPr lang="en-US"/>
          </a:p>
        </p:txBody>
      </p:sp>
      <p:sp>
        <p:nvSpPr>
          <p:cNvPr id="3" name="Title 2">
            <a:extLst>
              <a:ext uri="{FF2B5EF4-FFF2-40B4-BE49-F238E27FC236}">
                <a16:creationId xmlns:a16="http://schemas.microsoft.com/office/drawing/2014/main" id="{CC5374AC-6963-0747-ACA8-8C32973B08F5}"/>
              </a:ext>
            </a:extLst>
          </p:cNvPr>
          <p:cNvSpPr>
            <a:spLocks noGrp="1"/>
          </p:cNvSpPr>
          <p:nvPr>
            <p:ph type="title"/>
          </p:nvPr>
        </p:nvSpPr>
        <p:spPr/>
        <p:txBody>
          <a:bodyPr/>
          <a:lstStyle/>
          <a:p>
            <a:r>
              <a:rPr lang="en-US" dirty="0"/>
              <a:t>An Often Asked Question</a:t>
            </a:r>
          </a:p>
        </p:txBody>
      </p:sp>
      <p:pic>
        <p:nvPicPr>
          <p:cNvPr id="17410" name="Picture 2" descr="What Programming Language Should I Learn First? - YouTube">
            <a:extLst>
              <a:ext uri="{FF2B5EF4-FFF2-40B4-BE49-F238E27FC236}">
                <a16:creationId xmlns:a16="http://schemas.microsoft.com/office/drawing/2014/main" id="{20B8B8FA-C715-ED4D-B44B-448EA09A7F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4881" y="1308937"/>
            <a:ext cx="6754238" cy="50656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8128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61CD5EA-E27D-694A-9450-0B93679073A5}"/>
              </a:ext>
            </a:extLst>
          </p:cNvPr>
          <p:cNvSpPr>
            <a:spLocks noGrp="1"/>
          </p:cNvSpPr>
          <p:nvPr>
            <p:ph type="sldNum" sz="quarter" idx="12"/>
          </p:nvPr>
        </p:nvSpPr>
        <p:spPr/>
        <p:txBody>
          <a:bodyPr/>
          <a:lstStyle/>
          <a:p>
            <a:fld id="{4E77BC79-9480-1042-96E1-82B94DA0811E}" type="slidenum">
              <a:rPr lang="en-US" smtClean="0"/>
              <a:t>22</a:t>
            </a:fld>
            <a:endParaRPr lang="en-US"/>
          </a:p>
        </p:txBody>
      </p:sp>
      <p:sp>
        <p:nvSpPr>
          <p:cNvPr id="3" name="Title 2">
            <a:extLst>
              <a:ext uri="{FF2B5EF4-FFF2-40B4-BE49-F238E27FC236}">
                <a16:creationId xmlns:a16="http://schemas.microsoft.com/office/drawing/2014/main" id="{D128855B-7BFA-DF46-B2EE-89818C72F5E2}"/>
              </a:ext>
            </a:extLst>
          </p:cNvPr>
          <p:cNvSpPr>
            <a:spLocks noGrp="1"/>
          </p:cNvSpPr>
          <p:nvPr>
            <p:ph type="title"/>
          </p:nvPr>
        </p:nvSpPr>
        <p:spPr/>
        <p:txBody>
          <a:bodyPr>
            <a:normAutofit fontScale="90000"/>
          </a:bodyPr>
          <a:lstStyle/>
          <a:p>
            <a:r>
              <a:rPr lang="en-US" dirty="0"/>
              <a:t>From an ECE undergraduate’s perspective</a:t>
            </a:r>
          </a:p>
        </p:txBody>
      </p:sp>
      <p:sp>
        <p:nvSpPr>
          <p:cNvPr id="4" name="Content Placeholder 3">
            <a:extLst>
              <a:ext uri="{FF2B5EF4-FFF2-40B4-BE49-F238E27FC236}">
                <a16:creationId xmlns:a16="http://schemas.microsoft.com/office/drawing/2014/main" id="{1EF55205-3A2E-3E4B-81C6-70D9297EB8E4}"/>
              </a:ext>
            </a:extLst>
          </p:cNvPr>
          <p:cNvSpPr>
            <a:spLocks noGrp="1"/>
          </p:cNvSpPr>
          <p:nvPr>
            <p:ph idx="1"/>
          </p:nvPr>
        </p:nvSpPr>
        <p:spPr/>
        <p:txBody>
          <a:bodyPr/>
          <a:lstStyle/>
          <a:p>
            <a:r>
              <a:rPr lang="en-US" dirty="0"/>
              <a:t>It doesn’t matter </a:t>
            </a:r>
          </a:p>
          <a:p>
            <a:pPr lvl="1"/>
            <a:r>
              <a:rPr lang="en-US" dirty="0"/>
              <a:t>Unless you just want to get hacky programming experience and find a job quickly …</a:t>
            </a:r>
          </a:p>
          <a:p>
            <a:pPr marL="0" indent="0">
              <a:buNone/>
            </a:pPr>
            <a:endParaRPr lang="en-US" dirty="0"/>
          </a:p>
          <a:p>
            <a:pPr marL="0" indent="0" algn="just">
              <a:buNone/>
            </a:pPr>
            <a:r>
              <a:rPr lang="en-US" sz="3600" dirty="0"/>
              <a:t>Learning “how computers think” and “how you talk to computers through one language” is more important! </a:t>
            </a:r>
          </a:p>
        </p:txBody>
      </p:sp>
    </p:spTree>
    <p:extLst>
      <p:ext uri="{BB962C8B-B14F-4D97-AF65-F5344CB8AC3E}">
        <p14:creationId xmlns:p14="http://schemas.microsoft.com/office/powerpoint/2010/main" val="14945312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C8A08BC-AEED-F844-87FD-DB17E37A2A19}"/>
              </a:ext>
            </a:extLst>
          </p:cNvPr>
          <p:cNvSpPr>
            <a:spLocks noGrp="1"/>
          </p:cNvSpPr>
          <p:nvPr>
            <p:ph type="sldNum" sz="quarter" idx="12"/>
          </p:nvPr>
        </p:nvSpPr>
        <p:spPr/>
        <p:txBody>
          <a:bodyPr/>
          <a:lstStyle/>
          <a:p>
            <a:fld id="{4E77BC79-9480-1042-96E1-82B94DA0811E}" type="slidenum">
              <a:rPr lang="en-US" smtClean="0"/>
              <a:t>23</a:t>
            </a:fld>
            <a:endParaRPr lang="en-US"/>
          </a:p>
        </p:txBody>
      </p:sp>
      <p:sp>
        <p:nvSpPr>
          <p:cNvPr id="3" name="Title 2">
            <a:extLst>
              <a:ext uri="{FF2B5EF4-FFF2-40B4-BE49-F238E27FC236}">
                <a16:creationId xmlns:a16="http://schemas.microsoft.com/office/drawing/2014/main" id="{57C2CC2F-7D42-4949-8615-3ED2E10BEA58}"/>
              </a:ext>
            </a:extLst>
          </p:cNvPr>
          <p:cNvSpPr>
            <a:spLocks noGrp="1"/>
          </p:cNvSpPr>
          <p:nvPr>
            <p:ph type="title"/>
          </p:nvPr>
        </p:nvSpPr>
        <p:spPr/>
        <p:txBody>
          <a:bodyPr>
            <a:normAutofit/>
          </a:bodyPr>
          <a:lstStyle/>
          <a:p>
            <a:r>
              <a:rPr lang="en-US" dirty="0"/>
              <a:t>Let’s Do an Example</a:t>
            </a:r>
          </a:p>
        </p:txBody>
      </p:sp>
      <p:sp>
        <p:nvSpPr>
          <p:cNvPr id="5" name="內容版面配置區 2">
            <a:extLst>
              <a:ext uri="{FF2B5EF4-FFF2-40B4-BE49-F238E27FC236}">
                <a16:creationId xmlns:a16="http://schemas.microsoft.com/office/drawing/2014/main" id="{AAAF7F41-55D4-A84E-ACFA-29EDC72C913E}"/>
              </a:ext>
            </a:extLst>
          </p:cNvPr>
          <p:cNvSpPr>
            <a:spLocks noGrp="1"/>
          </p:cNvSpPr>
          <p:nvPr>
            <p:ph idx="1"/>
          </p:nvPr>
        </p:nvSpPr>
        <p:spPr>
          <a:xfrm>
            <a:off x="628650" y="1295944"/>
            <a:ext cx="7886700" cy="5267088"/>
          </a:xfrm>
        </p:spPr>
        <p:txBody>
          <a:bodyPr rtlCol="0">
            <a:normAutofit/>
          </a:bodyPr>
          <a:lstStyle/>
          <a:p>
            <a:pPr eaLnBrk="1" fontAlgn="auto" hangingPunct="1">
              <a:spcAft>
                <a:spcPts val="0"/>
              </a:spcAft>
              <a:defRPr/>
            </a:pPr>
            <a:r>
              <a:rPr lang="en-US" altLang="zh-TW" dirty="0"/>
              <a:t>Find a power of a number</a:t>
            </a:r>
          </a:p>
          <a:p>
            <a:pPr lvl="1" eaLnBrk="1" fontAlgn="auto" hangingPunct="1">
              <a:spcAft>
                <a:spcPts val="0"/>
              </a:spcAft>
              <a:defRPr/>
            </a:pPr>
            <a:r>
              <a:rPr lang="en-US" altLang="zh-TW" dirty="0"/>
              <a:t>Input: a, b (1 &lt; a, b &lt; 2147483647)</a:t>
            </a:r>
          </a:p>
          <a:p>
            <a:pPr lvl="1" eaLnBrk="1" fontAlgn="auto" hangingPunct="1">
              <a:spcAft>
                <a:spcPts val="0"/>
              </a:spcAft>
              <a:defRPr/>
            </a:pPr>
            <a:r>
              <a:rPr lang="en-US" altLang="zh-TW" dirty="0"/>
              <a:t>Output:	x = a</a:t>
            </a:r>
            <a:r>
              <a:rPr lang="en-US" altLang="zh-TW" baseline="30000" dirty="0"/>
              <a:t>b</a:t>
            </a:r>
          </a:p>
          <a:p>
            <a:pPr lvl="2">
              <a:defRPr/>
            </a:pPr>
            <a:r>
              <a:rPr lang="en-US" altLang="zh-TW" dirty="0"/>
              <a:t>a=3, b=4, x=3</a:t>
            </a:r>
            <a:r>
              <a:rPr lang="en-US" altLang="zh-TW" baseline="30000" dirty="0"/>
              <a:t>4</a:t>
            </a:r>
            <a:r>
              <a:rPr lang="en-US" altLang="zh-TW" dirty="0"/>
              <a:t>=81</a:t>
            </a:r>
          </a:p>
          <a:p>
            <a:pPr lvl="2">
              <a:defRPr/>
            </a:pPr>
            <a:r>
              <a:rPr lang="en-US" altLang="zh-TW" dirty="0"/>
              <a:t>a=2, b=5, x=2</a:t>
            </a:r>
            <a:r>
              <a:rPr lang="en-US" altLang="zh-TW" baseline="30000" dirty="0"/>
              <a:t>5</a:t>
            </a:r>
            <a:r>
              <a:rPr lang="en-US" altLang="zh-TW" dirty="0"/>
              <a:t>=32</a:t>
            </a:r>
          </a:p>
          <a:p>
            <a:pPr lvl="1" eaLnBrk="1" fontAlgn="auto" hangingPunct="1">
              <a:spcAft>
                <a:spcPts val="0"/>
              </a:spcAft>
              <a:defRPr/>
            </a:pPr>
            <a:r>
              <a:rPr lang="en-US" altLang="zh-TW" dirty="0"/>
              <a:t>Assume you can only do multiplication one at a time</a:t>
            </a:r>
          </a:p>
          <a:p>
            <a:pPr>
              <a:defRPr/>
            </a:pPr>
            <a:r>
              <a:rPr lang="en-US" altLang="zh-TW" dirty="0"/>
              <a:t>Naïve method</a:t>
            </a:r>
          </a:p>
          <a:p>
            <a:pPr lvl="1">
              <a:defRPr/>
            </a:pPr>
            <a:r>
              <a:rPr lang="en-US" altLang="zh-TW" dirty="0">
                <a:solidFill>
                  <a:srgbClr val="FF0000"/>
                </a:solidFill>
              </a:rPr>
              <a:t>2</a:t>
            </a:r>
            <a:r>
              <a:rPr lang="en-US" altLang="zh-TW" baseline="30000" dirty="0">
                <a:solidFill>
                  <a:srgbClr val="FF0000"/>
                </a:solidFill>
              </a:rPr>
              <a:t>16</a:t>
            </a:r>
            <a:r>
              <a:rPr lang="en-US" altLang="zh-TW" dirty="0">
                <a:solidFill>
                  <a:srgbClr val="FF0000"/>
                </a:solidFill>
              </a:rPr>
              <a:t> = 2*2*2*2*2*2*…*2	total 15 calculations</a:t>
            </a:r>
          </a:p>
          <a:p>
            <a:pPr>
              <a:defRPr/>
            </a:pPr>
            <a:r>
              <a:rPr lang="en-US" altLang="zh-TW" dirty="0"/>
              <a:t>Can we do better? </a:t>
            </a:r>
          </a:p>
          <a:p>
            <a:pPr eaLnBrk="1" fontAlgn="auto" hangingPunct="1">
              <a:spcAft>
                <a:spcPts val="0"/>
              </a:spcAft>
              <a:defRPr/>
            </a:pPr>
            <a:endParaRPr lang="en-US" altLang="zh-TW" dirty="0"/>
          </a:p>
        </p:txBody>
      </p:sp>
    </p:spTree>
    <p:extLst>
      <p:ext uri="{BB962C8B-B14F-4D97-AF65-F5344CB8AC3E}">
        <p14:creationId xmlns:p14="http://schemas.microsoft.com/office/powerpoint/2010/main" val="27549261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C8A08BC-AEED-F844-87FD-DB17E37A2A19}"/>
              </a:ext>
            </a:extLst>
          </p:cNvPr>
          <p:cNvSpPr>
            <a:spLocks noGrp="1"/>
          </p:cNvSpPr>
          <p:nvPr>
            <p:ph type="sldNum" sz="quarter" idx="12"/>
          </p:nvPr>
        </p:nvSpPr>
        <p:spPr/>
        <p:txBody>
          <a:bodyPr/>
          <a:lstStyle/>
          <a:p>
            <a:fld id="{4E77BC79-9480-1042-96E1-82B94DA0811E}" type="slidenum">
              <a:rPr lang="en-US" smtClean="0"/>
              <a:t>24</a:t>
            </a:fld>
            <a:endParaRPr lang="en-US"/>
          </a:p>
        </p:txBody>
      </p:sp>
      <p:sp>
        <p:nvSpPr>
          <p:cNvPr id="3" name="Title 2">
            <a:extLst>
              <a:ext uri="{FF2B5EF4-FFF2-40B4-BE49-F238E27FC236}">
                <a16:creationId xmlns:a16="http://schemas.microsoft.com/office/drawing/2014/main" id="{57C2CC2F-7D42-4949-8615-3ED2E10BEA58}"/>
              </a:ext>
            </a:extLst>
          </p:cNvPr>
          <p:cNvSpPr>
            <a:spLocks noGrp="1"/>
          </p:cNvSpPr>
          <p:nvPr>
            <p:ph type="title"/>
          </p:nvPr>
        </p:nvSpPr>
        <p:spPr/>
        <p:txBody>
          <a:bodyPr>
            <a:normAutofit/>
          </a:bodyPr>
          <a:lstStyle/>
          <a:p>
            <a:r>
              <a:rPr lang="en-US" dirty="0"/>
              <a:t>Divide and Conquer</a:t>
            </a:r>
          </a:p>
        </p:txBody>
      </p:sp>
      <p:sp>
        <p:nvSpPr>
          <p:cNvPr id="5" name="內容版面配置區 2">
            <a:extLst>
              <a:ext uri="{FF2B5EF4-FFF2-40B4-BE49-F238E27FC236}">
                <a16:creationId xmlns:a16="http://schemas.microsoft.com/office/drawing/2014/main" id="{AAAF7F41-55D4-A84E-ACFA-29EDC72C913E}"/>
              </a:ext>
            </a:extLst>
          </p:cNvPr>
          <p:cNvSpPr>
            <a:spLocks noGrp="1"/>
          </p:cNvSpPr>
          <p:nvPr>
            <p:ph idx="1"/>
          </p:nvPr>
        </p:nvSpPr>
        <p:spPr>
          <a:xfrm>
            <a:off x="628650" y="1295944"/>
            <a:ext cx="7886700" cy="5267088"/>
          </a:xfrm>
        </p:spPr>
        <p:txBody>
          <a:bodyPr rtlCol="0">
            <a:normAutofit/>
          </a:bodyPr>
          <a:lstStyle/>
          <a:p>
            <a:pPr>
              <a:defRPr/>
            </a:pPr>
            <a:r>
              <a:rPr lang="en-US" altLang="zh-TW" dirty="0"/>
              <a:t>Naïve method</a:t>
            </a:r>
          </a:p>
          <a:p>
            <a:pPr lvl="1">
              <a:defRPr/>
            </a:pPr>
            <a:r>
              <a:rPr lang="en-US" altLang="zh-TW" dirty="0">
                <a:solidFill>
                  <a:srgbClr val="FF0000"/>
                </a:solidFill>
              </a:rPr>
              <a:t>2</a:t>
            </a:r>
            <a:r>
              <a:rPr lang="en-US" altLang="zh-TW" baseline="30000" dirty="0">
                <a:solidFill>
                  <a:srgbClr val="FF0000"/>
                </a:solidFill>
              </a:rPr>
              <a:t>16</a:t>
            </a:r>
            <a:r>
              <a:rPr lang="en-US" altLang="zh-TW" dirty="0">
                <a:solidFill>
                  <a:srgbClr val="FF0000"/>
                </a:solidFill>
              </a:rPr>
              <a:t> = 2*2*2*2*2*2*…*2	total 15 calculations</a:t>
            </a:r>
          </a:p>
          <a:p>
            <a:pPr>
              <a:defRPr/>
            </a:pPr>
            <a:r>
              <a:rPr lang="en-US" altLang="zh-TW" dirty="0"/>
              <a:t>A better way as follows:</a:t>
            </a:r>
          </a:p>
          <a:p>
            <a:pPr marL="514350" lvl="1" indent="0">
              <a:lnSpc>
                <a:spcPct val="150000"/>
              </a:lnSpc>
              <a:buNone/>
              <a:defRPr/>
            </a:pPr>
            <a:r>
              <a:rPr lang="en-US" altLang="zh-TW" sz="2800" dirty="0"/>
              <a:t>2</a:t>
            </a:r>
            <a:r>
              <a:rPr lang="en-US" altLang="zh-TW" sz="2800" baseline="30000" dirty="0"/>
              <a:t>16</a:t>
            </a:r>
            <a:r>
              <a:rPr lang="en-US" altLang="zh-TW" sz="2800" dirty="0"/>
              <a:t> 	= 2</a:t>
            </a:r>
            <a:r>
              <a:rPr lang="en-US" altLang="zh-TW" sz="2800" baseline="30000" dirty="0"/>
              <a:t>8</a:t>
            </a:r>
            <a:r>
              <a:rPr lang="en-US" altLang="zh-TW" sz="2800" dirty="0"/>
              <a:t> * 2</a:t>
            </a:r>
            <a:r>
              <a:rPr lang="en-US" altLang="zh-TW" sz="2800" baseline="30000" dirty="0"/>
              <a:t>8</a:t>
            </a:r>
          </a:p>
          <a:p>
            <a:pPr marL="514350" lvl="1" indent="0">
              <a:buNone/>
              <a:defRPr/>
            </a:pPr>
            <a:endParaRPr lang="en-US" altLang="zh-TW" sz="2800" baseline="30000" dirty="0"/>
          </a:p>
          <a:p>
            <a:pPr marL="514350" lvl="1" indent="0">
              <a:buNone/>
              <a:defRPr/>
            </a:pPr>
            <a:r>
              <a:rPr lang="en-US" altLang="zh-TW" sz="2800" dirty="0"/>
              <a:t>2</a:t>
            </a:r>
            <a:r>
              <a:rPr lang="en-US" altLang="zh-TW" sz="2800" baseline="30000" dirty="0"/>
              <a:t>8</a:t>
            </a:r>
            <a:r>
              <a:rPr lang="en-US" altLang="zh-TW" sz="2800" dirty="0"/>
              <a:t>		= 2</a:t>
            </a:r>
            <a:r>
              <a:rPr lang="en-US" altLang="zh-TW" sz="2800" baseline="30000" dirty="0"/>
              <a:t>4</a:t>
            </a:r>
            <a:r>
              <a:rPr lang="en-US" altLang="zh-TW" sz="2800" dirty="0"/>
              <a:t> * 2</a:t>
            </a:r>
            <a:r>
              <a:rPr lang="en-US" altLang="zh-TW" sz="2800" baseline="30000" dirty="0"/>
              <a:t>4</a:t>
            </a:r>
          </a:p>
          <a:p>
            <a:pPr marL="514350" lvl="1" indent="0">
              <a:buNone/>
              <a:defRPr/>
            </a:pPr>
            <a:endParaRPr lang="en-US" altLang="zh-TW" sz="2800" baseline="30000" dirty="0"/>
          </a:p>
          <a:p>
            <a:pPr marL="514350" lvl="1" indent="0">
              <a:buNone/>
              <a:defRPr/>
            </a:pPr>
            <a:r>
              <a:rPr lang="en-US" altLang="zh-TW" sz="2800" dirty="0"/>
              <a:t>2</a:t>
            </a:r>
            <a:r>
              <a:rPr lang="en-US" altLang="zh-TW" sz="2800" baseline="30000" dirty="0"/>
              <a:t>4</a:t>
            </a:r>
            <a:r>
              <a:rPr lang="en-US" altLang="zh-TW" sz="2800" dirty="0"/>
              <a:t>		= 2</a:t>
            </a:r>
            <a:r>
              <a:rPr lang="en-US" altLang="zh-TW" sz="2800" baseline="30000" dirty="0"/>
              <a:t>2</a:t>
            </a:r>
            <a:r>
              <a:rPr lang="en-US" altLang="zh-TW" sz="2800" dirty="0"/>
              <a:t> * 2</a:t>
            </a:r>
            <a:r>
              <a:rPr lang="en-US" altLang="zh-TW" sz="2800" baseline="30000" dirty="0"/>
              <a:t>2</a:t>
            </a:r>
          </a:p>
          <a:p>
            <a:pPr marL="514350" lvl="1" indent="0">
              <a:buNone/>
              <a:defRPr/>
            </a:pPr>
            <a:endParaRPr lang="en-US" altLang="zh-TW" sz="2800" baseline="30000" dirty="0"/>
          </a:p>
          <a:p>
            <a:pPr marL="514350" lvl="1" indent="0">
              <a:buNone/>
              <a:defRPr/>
            </a:pPr>
            <a:r>
              <a:rPr lang="en-US" altLang="zh-TW" sz="2800" dirty="0"/>
              <a:t>2</a:t>
            </a:r>
            <a:r>
              <a:rPr lang="en-US" altLang="zh-TW" sz="2800" baseline="30000" dirty="0"/>
              <a:t>2</a:t>
            </a:r>
            <a:r>
              <a:rPr lang="en-US" altLang="zh-TW" sz="2800" dirty="0"/>
              <a:t>		= 2 * 2</a:t>
            </a:r>
            <a:endParaRPr lang="en-US" altLang="zh-TW" sz="2800" baseline="30000" dirty="0"/>
          </a:p>
          <a:p>
            <a:pPr marL="0" indent="0">
              <a:buNone/>
              <a:defRPr/>
            </a:pPr>
            <a:endParaRPr lang="en-US" altLang="zh-TW" baseline="30000" dirty="0"/>
          </a:p>
        </p:txBody>
      </p:sp>
      <p:sp>
        <p:nvSpPr>
          <p:cNvPr id="4" name="TextBox 3">
            <a:extLst>
              <a:ext uri="{FF2B5EF4-FFF2-40B4-BE49-F238E27FC236}">
                <a16:creationId xmlns:a16="http://schemas.microsoft.com/office/drawing/2014/main" id="{D7136C6A-2A5E-8345-8D9A-53FCB8F7CF24}"/>
              </a:ext>
            </a:extLst>
          </p:cNvPr>
          <p:cNvSpPr txBox="1"/>
          <p:nvPr/>
        </p:nvSpPr>
        <p:spPr>
          <a:xfrm>
            <a:off x="3433863" y="5428035"/>
            <a:ext cx="4600747" cy="523220"/>
          </a:xfrm>
          <a:prstGeom prst="rect">
            <a:avLst/>
          </a:prstGeom>
          <a:noFill/>
        </p:spPr>
        <p:txBody>
          <a:bodyPr wrap="none" rtlCol="0">
            <a:spAutoFit/>
          </a:bodyPr>
          <a:lstStyle/>
          <a:p>
            <a:r>
              <a:rPr lang="en-US" sz="2800" dirty="0">
                <a:solidFill>
                  <a:srgbClr val="FF0000"/>
                </a:solidFill>
              </a:rPr>
              <a:t>We need only 4 calculations!!!</a:t>
            </a:r>
          </a:p>
        </p:txBody>
      </p:sp>
    </p:spTree>
    <p:extLst>
      <p:ext uri="{BB962C8B-B14F-4D97-AF65-F5344CB8AC3E}">
        <p14:creationId xmlns:p14="http://schemas.microsoft.com/office/powerpoint/2010/main" val="25201321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8F8BFDD-C126-D64E-9D88-B720BDBAD4DB}"/>
              </a:ext>
            </a:extLst>
          </p:cNvPr>
          <p:cNvSpPr>
            <a:spLocks noGrp="1"/>
          </p:cNvSpPr>
          <p:nvPr>
            <p:ph type="sldNum" sz="quarter" idx="12"/>
          </p:nvPr>
        </p:nvSpPr>
        <p:spPr/>
        <p:txBody>
          <a:bodyPr/>
          <a:lstStyle/>
          <a:p>
            <a:fld id="{4E77BC79-9480-1042-96E1-82B94DA0811E}" type="slidenum">
              <a:rPr lang="en-US" smtClean="0"/>
              <a:t>25</a:t>
            </a:fld>
            <a:endParaRPr lang="en-US"/>
          </a:p>
        </p:txBody>
      </p:sp>
      <p:sp>
        <p:nvSpPr>
          <p:cNvPr id="3" name="Title 2">
            <a:extLst>
              <a:ext uri="{FF2B5EF4-FFF2-40B4-BE49-F238E27FC236}">
                <a16:creationId xmlns:a16="http://schemas.microsoft.com/office/drawing/2014/main" id="{ABE9A6E3-26EB-C142-B8B2-B9C352A652D5}"/>
              </a:ext>
            </a:extLst>
          </p:cNvPr>
          <p:cNvSpPr>
            <a:spLocks noGrp="1"/>
          </p:cNvSpPr>
          <p:nvPr>
            <p:ph type="title"/>
          </p:nvPr>
        </p:nvSpPr>
        <p:spPr/>
        <p:txBody>
          <a:bodyPr/>
          <a:lstStyle/>
          <a:p>
            <a:r>
              <a:rPr lang="en-US" dirty="0"/>
              <a:t>How Efficient is it to Compute a</a:t>
            </a:r>
            <a:r>
              <a:rPr lang="en-US" baseline="30000" dirty="0"/>
              <a:t>b</a:t>
            </a:r>
            <a:r>
              <a:rPr lang="en-US" dirty="0"/>
              <a:t>?</a:t>
            </a:r>
          </a:p>
        </p:txBody>
      </p:sp>
      <p:sp>
        <p:nvSpPr>
          <p:cNvPr id="4" name="Content Placeholder 3">
            <a:extLst>
              <a:ext uri="{FF2B5EF4-FFF2-40B4-BE49-F238E27FC236}">
                <a16:creationId xmlns:a16="http://schemas.microsoft.com/office/drawing/2014/main" id="{BCECF838-0BAB-5F45-A92B-A161CF09CDE2}"/>
              </a:ext>
            </a:extLst>
          </p:cNvPr>
          <p:cNvSpPr>
            <a:spLocks noGrp="1"/>
          </p:cNvSpPr>
          <p:nvPr>
            <p:ph idx="1"/>
          </p:nvPr>
        </p:nvSpPr>
        <p:spPr>
          <a:xfrm>
            <a:off x="628650" y="1295944"/>
            <a:ext cx="7886700" cy="5078672"/>
          </a:xfrm>
        </p:spPr>
        <p:txBody>
          <a:bodyPr/>
          <a:lstStyle/>
          <a:p>
            <a:r>
              <a:rPr lang="en-US" dirty="0"/>
              <a:t>Naïve method</a:t>
            </a:r>
          </a:p>
          <a:p>
            <a:pPr lvl="1"/>
            <a:r>
              <a:rPr lang="en-US" dirty="0"/>
              <a:t># calculations: linear to b</a:t>
            </a:r>
          </a:p>
          <a:p>
            <a:endParaRPr lang="en-US" dirty="0"/>
          </a:p>
          <a:p>
            <a:r>
              <a:rPr lang="en-US" dirty="0"/>
              <a:t>Divide and Conquer</a:t>
            </a:r>
          </a:p>
          <a:p>
            <a:pPr lvl="1"/>
            <a:r>
              <a:rPr lang="en-US" dirty="0"/>
              <a:t># calculations: log</a:t>
            </a:r>
            <a:r>
              <a:rPr lang="en-US" baseline="-25000" dirty="0"/>
              <a:t>2</a:t>
            </a:r>
            <a:r>
              <a:rPr lang="en-US" dirty="0"/>
              <a:t>(b)</a:t>
            </a:r>
          </a:p>
          <a:p>
            <a:pPr lvl="1"/>
            <a:endParaRPr lang="en-US" dirty="0"/>
          </a:p>
          <a:p>
            <a:r>
              <a:rPr lang="en-US" dirty="0"/>
              <a:t>Let’s say n = 2147483648</a:t>
            </a:r>
          </a:p>
          <a:p>
            <a:pPr lvl="1"/>
            <a:r>
              <a:rPr lang="en-US" dirty="0"/>
              <a:t>Naïve method takes </a:t>
            </a:r>
            <a:r>
              <a:rPr lang="en-US" b="1" dirty="0">
                <a:solidFill>
                  <a:srgbClr val="FF0000"/>
                </a:solidFill>
              </a:rPr>
              <a:t>2147483647</a:t>
            </a:r>
            <a:r>
              <a:rPr lang="en-US" dirty="0"/>
              <a:t> calculations (~10-30s)</a:t>
            </a:r>
          </a:p>
          <a:p>
            <a:pPr lvl="1"/>
            <a:r>
              <a:rPr lang="en-US" dirty="0"/>
              <a:t>Divide and Conquer takes only </a:t>
            </a:r>
            <a:r>
              <a:rPr lang="en-US" b="1" dirty="0">
                <a:solidFill>
                  <a:srgbClr val="FF0000"/>
                </a:solidFill>
              </a:rPr>
              <a:t>31</a:t>
            </a:r>
            <a:r>
              <a:rPr lang="en-US" dirty="0"/>
              <a:t> calculations (~1us)</a:t>
            </a:r>
          </a:p>
          <a:p>
            <a:pPr lvl="2"/>
            <a:r>
              <a:rPr lang="en-US" dirty="0"/>
              <a:t>10000000x faster!</a:t>
            </a:r>
          </a:p>
          <a:p>
            <a:pPr lvl="1"/>
            <a:r>
              <a:rPr lang="en-US" dirty="0"/>
              <a:t>Indeed, this is a Goo___ interview question</a:t>
            </a:r>
          </a:p>
        </p:txBody>
      </p:sp>
    </p:spTree>
    <p:extLst>
      <p:ext uri="{BB962C8B-B14F-4D97-AF65-F5344CB8AC3E}">
        <p14:creationId xmlns:p14="http://schemas.microsoft.com/office/powerpoint/2010/main" val="32196795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投影片編號版面配置區 5"/>
          <p:cNvSpPr>
            <a:spLocks noGrp="1"/>
          </p:cNvSpPr>
          <p:nvPr>
            <p:ph type="sldNum" sz="quarter" idx="12"/>
          </p:nvPr>
        </p:nvSpPr>
        <p:spPr>
          <a:noFill/>
        </p:spPr>
        <p:txBody>
          <a:bodyPr/>
          <a:lstStyle/>
          <a:p>
            <a:fld id="{A8455D9E-1031-4BDD-85C8-B1A4E9209B28}" type="slidenum">
              <a:rPr lang="en-US" altLang="zh-TW"/>
              <a:pPr/>
              <a:t>26</a:t>
            </a:fld>
            <a:endParaRPr lang="en-US" altLang="zh-TW"/>
          </a:p>
        </p:txBody>
      </p:sp>
      <p:sp>
        <p:nvSpPr>
          <p:cNvPr id="2" name="Content Placeholder 1">
            <a:extLst>
              <a:ext uri="{FF2B5EF4-FFF2-40B4-BE49-F238E27FC236}">
                <a16:creationId xmlns:a16="http://schemas.microsoft.com/office/drawing/2014/main" id="{F256B4D2-ACB1-624D-AC17-D67B52222656}"/>
              </a:ext>
            </a:extLst>
          </p:cNvPr>
          <p:cNvSpPr>
            <a:spLocks noGrp="1"/>
          </p:cNvSpPr>
          <p:nvPr>
            <p:ph idx="1"/>
          </p:nvPr>
        </p:nvSpPr>
        <p:spPr>
          <a:xfrm>
            <a:off x="457200" y="1910166"/>
            <a:ext cx="8229600" cy="3037668"/>
          </a:xfrm>
        </p:spPr>
        <p:txBody>
          <a:bodyPr>
            <a:normAutofit/>
          </a:bodyPr>
          <a:lstStyle/>
          <a:p>
            <a:pPr marL="0" indent="0" algn="ctr">
              <a:buFont typeface="Wingdings" pitchFamily="2" charset="2"/>
              <a:buNone/>
            </a:pPr>
            <a:r>
              <a:rPr lang="en-US" sz="3200" i="1" dirty="0"/>
              <a:t>In fact, there is a name for the refined method:</a:t>
            </a:r>
          </a:p>
          <a:p>
            <a:pPr marL="0" indent="0" algn="ctr">
              <a:buFont typeface="Wingdings" pitchFamily="2" charset="2"/>
              <a:buNone/>
            </a:pPr>
            <a:r>
              <a:rPr lang="en-US" sz="3200" i="1" dirty="0">
                <a:solidFill>
                  <a:srgbClr val="FF0000"/>
                </a:solidFill>
              </a:rPr>
              <a:t>Divide and Conquer algorithm</a:t>
            </a:r>
          </a:p>
          <a:p>
            <a:pPr marL="0" indent="0" algn="ctr">
              <a:buFont typeface="Wingdings" pitchFamily="2" charset="2"/>
              <a:buNone/>
            </a:pPr>
            <a:r>
              <a:rPr lang="en-US" sz="3200" i="1" dirty="0"/>
              <a:t>(used to solve &gt;50% computer science problems, including Google’s distributed system solutions, e.g., MapReduce)</a:t>
            </a:r>
          </a:p>
        </p:txBody>
      </p:sp>
    </p:spTree>
    <p:extLst>
      <p:ext uri="{BB962C8B-B14F-4D97-AF65-F5344CB8AC3E}">
        <p14:creationId xmlns:p14="http://schemas.microsoft.com/office/powerpoint/2010/main" val="507502871"/>
      </p:ext>
    </p:extLst>
  </p:cSld>
  <p:clrMapOvr>
    <a:masterClrMapping/>
  </p:clrMapOvr>
  <p:transition spd="slow"/>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F34E5A4-26EA-FE49-BCD4-2D1AD70B9995}"/>
              </a:ext>
            </a:extLst>
          </p:cNvPr>
          <p:cNvSpPr>
            <a:spLocks noGrp="1"/>
          </p:cNvSpPr>
          <p:nvPr>
            <p:ph type="sldNum" sz="quarter" idx="12"/>
          </p:nvPr>
        </p:nvSpPr>
        <p:spPr/>
        <p:txBody>
          <a:bodyPr/>
          <a:lstStyle/>
          <a:p>
            <a:pPr>
              <a:defRPr/>
            </a:pPr>
            <a:fld id="{F1960077-8DEA-41E1-88D1-BFE7E9CCAEDB}" type="slidenum">
              <a:rPr lang="en-US" altLang="zh-TW" smtClean="0"/>
              <a:pPr>
                <a:defRPr/>
              </a:pPr>
              <a:t>27</a:t>
            </a:fld>
            <a:endParaRPr lang="en-US" altLang="zh-TW"/>
          </a:p>
        </p:txBody>
      </p:sp>
      <p:pic>
        <p:nvPicPr>
          <p:cNvPr id="5" name="Picture 2" descr="Divide and Conquer Algorithms. Divide-and-Conquer Algorithm | by ...">
            <a:extLst>
              <a:ext uri="{FF2B5EF4-FFF2-40B4-BE49-F238E27FC236}">
                <a16:creationId xmlns:a16="http://schemas.microsoft.com/office/drawing/2014/main" id="{C855CDA2-4A1C-5545-A63F-BC03D569AF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813344"/>
            <a:ext cx="9144000" cy="391953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8902EE99-28EB-A044-B10A-3C3A22D72054}"/>
              </a:ext>
            </a:extLst>
          </p:cNvPr>
          <p:cNvSpPr txBox="1"/>
          <p:nvPr/>
        </p:nvSpPr>
        <p:spPr>
          <a:xfrm>
            <a:off x="1106905" y="790374"/>
            <a:ext cx="7363327" cy="830997"/>
          </a:xfrm>
          <a:prstGeom prst="rect">
            <a:avLst/>
          </a:prstGeom>
          <a:noFill/>
        </p:spPr>
        <p:txBody>
          <a:bodyPr wrap="square" rtlCol="0">
            <a:spAutoFit/>
          </a:bodyPr>
          <a:lstStyle/>
          <a:p>
            <a:r>
              <a:rPr lang="en-US" sz="2400" b="1" dirty="0">
                <a:solidFill>
                  <a:srgbClr val="FF0000"/>
                </a:solidFill>
              </a:rPr>
              <a:t>Divide and Conquer is the most basic building block to solve almost all difficult computer problems</a:t>
            </a:r>
          </a:p>
        </p:txBody>
      </p:sp>
    </p:spTree>
    <p:extLst>
      <p:ext uri="{BB962C8B-B14F-4D97-AF65-F5344CB8AC3E}">
        <p14:creationId xmlns:p14="http://schemas.microsoft.com/office/powerpoint/2010/main" val="1738418378"/>
      </p:ext>
    </p:extLst>
  </p:cSld>
  <p:clrMapOvr>
    <a:masterClrMapping/>
  </p:clrMapOvr>
  <p:transition spd="slow"/>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E3F5C51-BEA6-0B4C-BB05-CFD11D3EAB84}"/>
              </a:ext>
            </a:extLst>
          </p:cNvPr>
          <p:cNvSpPr>
            <a:spLocks noGrp="1"/>
          </p:cNvSpPr>
          <p:nvPr>
            <p:ph type="sldNum" sz="quarter" idx="12"/>
          </p:nvPr>
        </p:nvSpPr>
        <p:spPr/>
        <p:txBody>
          <a:bodyPr/>
          <a:lstStyle/>
          <a:p>
            <a:fld id="{4E77BC79-9480-1042-96E1-82B94DA0811E}" type="slidenum">
              <a:rPr lang="en-US" smtClean="0"/>
              <a:t>28</a:t>
            </a:fld>
            <a:endParaRPr lang="en-US"/>
          </a:p>
        </p:txBody>
      </p:sp>
      <p:sp>
        <p:nvSpPr>
          <p:cNvPr id="3" name="Title 2">
            <a:extLst>
              <a:ext uri="{FF2B5EF4-FFF2-40B4-BE49-F238E27FC236}">
                <a16:creationId xmlns:a16="http://schemas.microsoft.com/office/drawing/2014/main" id="{48C64CF8-BCF2-5F40-A2CC-8B17AAB03115}"/>
              </a:ext>
            </a:extLst>
          </p:cNvPr>
          <p:cNvSpPr>
            <a:spLocks noGrp="1"/>
          </p:cNvSpPr>
          <p:nvPr>
            <p:ph type="title"/>
          </p:nvPr>
        </p:nvSpPr>
        <p:spPr/>
        <p:txBody>
          <a:bodyPr/>
          <a:lstStyle/>
          <a:p>
            <a:r>
              <a:rPr lang="en-US" dirty="0"/>
              <a:t>Targeted Programming Language</a:t>
            </a:r>
          </a:p>
        </p:txBody>
      </p:sp>
      <p:sp>
        <p:nvSpPr>
          <p:cNvPr id="4" name="Content Placeholder 3">
            <a:extLst>
              <a:ext uri="{FF2B5EF4-FFF2-40B4-BE49-F238E27FC236}">
                <a16:creationId xmlns:a16="http://schemas.microsoft.com/office/drawing/2014/main" id="{4E074584-DC86-BE45-8940-6B6B8FC30F71}"/>
              </a:ext>
            </a:extLst>
          </p:cNvPr>
          <p:cNvSpPr>
            <a:spLocks noGrp="1"/>
          </p:cNvSpPr>
          <p:nvPr>
            <p:ph idx="1"/>
          </p:nvPr>
        </p:nvSpPr>
        <p:spPr/>
        <p:txBody>
          <a:bodyPr/>
          <a:lstStyle/>
          <a:p>
            <a:r>
              <a:rPr lang="en-US" dirty="0"/>
              <a:t>We will be using C++ most of the time</a:t>
            </a:r>
          </a:p>
          <a:p>
            <a:pPr lvl="1"/>
            <a:r>
              <a:rPr lang="en-US" dirty="0"/>
              <a:t>Most large-scale problems are written in C/C++</a:t>
            </a:r>
          </a:p>
          <a:p>
            <a:pPr lvl="1"/>
            <a:r>
              <a:rPr lang="en-US" dirty="0"/>
              <a:t>Most AI backend engines are written in C/C++</a:t>
            </a:r>
          </a:p>
          <a:p>
            <a:pPr lvl="1"/>
            <a:r>
              <a:rPr lang="en-US" dirty="0"/>
              <a:t>Most performance-critical blocks are written in C/C++</a:t>
            </a:r>
          </a:p>
          <a:p>
            <a:r>
              <a:rPr lang="en-US" dirty="0"/>
              <a:t>C++ is advantageous in</a:t>
            </a:r>
          </a:p>
          <a:p>
            <a:pPr lvl="1"/>
            <a:r>
              <a:rPr lang="en-US" dirty="0"/>
              <a:t>Being both high-level and low-level</a:t>
            </a:r>
          </a:p>
          <a:p>
            <a:pPr lvl="1"/>
            <a:r>
              <a:rPr lang="en-US" dirty="0"/>
              <a:t>Linking to hardware and computer architecture</a:t>
            </a:r>
          </a:p>
          <a:p>
            <a:pPr lvl="1"/>
            <a:r>
              <a:rPr lang="en-US" dirty="0"/>
              <a:t>Understanding memory hierarchy and cache effect</a:t>
            </a:r>
          </a:p>
          <a:p>
            <a:r>
              <a:rPr lang="en-US" dirty="0"/>
              <a:t>We will talk a bit about Java at the end of the course</a:t>
            </a:r>
          </a:p>
          <a:p>
            <a:endParaRPr lang="en-US" dirty="0"/>
          </a:p>
          <a:p>
            <a:pPr lvl="1"/>
            <a:endParaRPr lang="en-US" dirty="0"/>
          </a:p>
          <a:p>
            <a:endParaRPr lang="en-US" dirty="0"/>
          </a:p>
          <a:p>
            <a:pPr lvl="1"/>
            <a:endParaRPr lang="en-US" dirty="0"/>
          </a:p>
          <a:p>
            <a:endParaRPr lang="en-US" dirty="0"/>
          </a:p>
        </p:txBody>
      </p:sp>
    </p:spTree>
    <p:extLst>
      <p:ext uri="{BB962C8B-B14F-4D97-AF65-F5344CB8AC3E}">
        <p14:creationId xmlns:p14="http://schemas.microsoft.com/office/powerpoint/2010/main" val="209789361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F243060-5335-2C48-9531-5DC65138EFDC}"/>
              </a:ext>
            </a:extLst>
          </p:cNvPr>
          <p:cNvSpPr>
            <a:spLocks noGrp="1"/>
          </p:cNvSpPr>
          <p:nvPr>
            <p:ph type="sldNum" sz="quarter" idx="12"/>
          </p:nvPr>
        </p:nvSpPr>
        <p:spPr/>
        <p:txBody>
          <a:bodyPr/>
          <a:lstStyle/>
          <a:p>
            <a:fld id="{4E77BC79-9480-1042-96E1-82B94DA0811E}" type="slidenum">
              <a:rPr lang="en-US" smtClean="0"/>
              <a:t>29</a:t>
            </a:fld>
            <a:endParaRPr lang="en-US"/>
          </a:p>
        </p:txBody>
      </p:sp>
      <p:sp>
        <p:nvSpPr>
          <p:cNvPr id="3" name="Title 2">
            <a:extLst>
              <a:ext uri="{FF2B5EF4-FFF2-40B4-BE49-F238E27FC236}">
                <a16:creationId xmlns:a16="http://schemas.microsoft.com/office/drawing/2014/main" id="{91CE63A2-D6F6-5541-9FDA-6B082875B240}"/>
              </a:ext>
            </a:extLst>
          </p:cNvPr>
          <p:cNvSpPr>
            <a:spLocks noGrp="1"/>
          </p:cNvSpPr>
          <p:nvPr>
            <p:ph type="title"/>
          </p:nvPr>
        </p:nvSpPr>
        <p:spPr/>
        <p:txBody>
          <a:bodyPr/>
          <a:lstStyle/>
          <a:p>
            <a:r>
              <a:rPr lang="en-US" dirty="0"/>
              <a:t>Once You Master C++ …</a:t>
            </a:r>
          </a:p>
        </p:txBody>
      </p:sp>
      <p:pic>
        <p:nvPicPr>
          <p:cNvPr id="1026" name="Picture 2" descr="learning Python, C++, Java">
            <a:extLst>
              <a:ext uri="{FF2B5EF4-FFF2-40B4-BE49-F238E27FC236}">
                <a16:creationId xmlns:a16="http://schemas.microsoft.com/office/drawing/2014/main" id="{313DD4D1-9C4F-8D4B-B04A-09FB2576F8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44964"/>
            <a:ext cx="9144000" cy="4406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33637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01A5142-67A8-104B-BF4B-A7D8BF87206C}"/>
              </a:ext>
            </a:extLst>
          </p:cNvPr>
          <p:cNvSpPr>
            <a:spLocks noGrp="1"/>
          </p:cNvSpPr>
          <p:nvPr>
            <p:ph type="sldNum" sz="quarter" idx="12"/>
          </p:nvPr>
        </p:nvSpPr>
        <p:spPr/>
        <p:txBody>
          <a:bodyPr/>
          <a:lstStyle/>
          <a:p>
            <a:fld id="{4E77BC79-9480-1042-96E1-82B94DA0811E}" type="slidenum">
              <a:rPr lang="en-US" smtClean="0"/>
              <a:t>3</a:t>
            </a:fld>
            <a:endParaRPr lang="en-US"/>
          </a:p>
        </p:txBody>
      </p:sp>
      <p:sp>
        <p:nvSpPr>
          <p:cNvPr id="3" name="Title 2">
            <a:extLst>
              <a:ext uri="{FF2B5EF4-FFF2-40B4-BE49-F238E27FC236}">
                <a16:creationId xmlns:a16="http://schemas.microsoft.com/office/drawing/2014/main" id="{7B057811-D278-3843-AFA3-FCFF621E2FFC}"/>
              </a:ext>
            </a:extLst>
          </p:cNvPr>
          <p:cNvSpPr>
            <a:spLocks noGrp="1"/>
          </p:cNvSpPr>
          <p:nvPr>
            <p:ph type="title"/>
          </p:nvPr>
        </p:nvSpPr>
        <p:spPr/>
        <p:txBody>
          <a:bodyPr/>
          <a:lstStyle/>
          <a:p>
            <a:r>
              <a:rPr lang="en-US" dirty="0"/>
              <a:t>Class Logistics</a:t>
            </a:r>
          </a:p>
        </p:txBody>
      </p:sp>
      <p:sp>
        <p:nvSpPr>
          <p:cNvPr id="4" name="Content Placeholder 3">
            <a:extLst>
              <a:ext uri="{FF2B5EF4-FFF2-40B4-BE49-F238E27FC236}">
                <a16:creationId xmlns:a16="http://schemas.microsoft.com/office/drawing/2014/main" id="{98474974-A7EB-6F4D-83F7-091D1EBD53AE}"/>
              </a:ext>
            </a:extLst>
          </p:cNvPr>
          <p:cNvSpPr>
            <a:spLocks noGrp="1"/>
          </p:cNvSpPr>
          <p:nvPr>
            <p:ph idx="1"/>
          </p:nvPr>
        </p:nvSpPr>
        <p:spPr>
          <a:xfrm>
            <a:off x="628650" y="1295945"/>
            <a:ext cx="7886700" cy="5221734"/>
          </a:xfrm>
        </p:spPr>
        <p:txBody>
          <a:bodyPr>
            <a:normAutofit/>
          </a:bodyPr>
          <a:lstStyle/>
          <a:p>
            <a:r>
              <a:rPr lang="en-US" dirty="0"/>
              <a:t>Staff</a:t>
            </a:r>
          </a:p>
          <a:p>
            <a:pPr lvl="1"/>
            <a:r>
              <a:rPr lang="en-US" sz="2300" dirty="0"/>
              <a:t>Instructor: Dr. Tsung-Wei Huang (</a:t>
            </a:r>
            <a:r>
              <a:rPr lang="en-US" sz="2300" dirty="0">
                <a:hlinkClick r:id="rId3"/>
              </a:rPr>
              <a:t>tsung-wei.huang@utah.edu</a:t>
            </a:r>
            <a:r>
              <a:rPr lang="en-US" sz="2300" dirty="0"/>
              <a:t>)</a:t>
            </a:r>
          </a:p>
          <a:p>
            <a:r>
              <a:rPr lang="en-US" dirty="0"/>
              <a:t>Main class</a:t>
            </a:r>
          </a:p>
          <a:p>
            <a:pPr lvl="1"/>
            <a:r>
              <a:rPr lang="en-US" dirty="0"/>
              <a:t>9:00 – 11:50 AM Friday (excluding holiday)</a:t>
            </a:r>
          </a:p>
          <a:p>
            <a:pPr lvl="1"/>
            <a:r>
              <a:rPr lang="en-US" dirty="0"/>
              <a:t>Zoom: </a:t>
            </a:r>
            <a:r>
              <a:rPr lang="en-US" dirty="0">
                <a:hlinkClick r:id="rId4"/>
              </a:rPr>
              <a:t>https://utah.zoom.us/j/2468214418</a:t>
            </a:r>
            <a:endParaRPr lang="en-US" dirty="0"/>
          </a:p>
          <a:p>
            <a:r>
              <a:rPr lang="en-US" dirty="0"/>
              <a:t>Lab is right after class</a:t>
            </a:r>
          </a:p>
          <a:p>
            <a:pPr lvl="1"/>
            <a:r>
              <a:rPr lang="en-US" dirty="0"/>
              <a:t>Friday: 12:00– 12:50</a:t>
            </a:r>
          </a:p>
          <a:p>
            <a:r>
              <a:rPr lang="en-US" dirty="0"/>
              <a:t>Office hour</a:t>
            </a:r>
          </a:p>
          <a:p>
            <a:pPr lvl="1"/>
            <a:r>
              <a:rPr lang="en-US" dirty="0"/>
              <a:t>By appointment</a:t>
            </a:r>
          </a:p>
          <a:p>
            <a:r>
              <a:rPr lang="en-US" dirty="0"/>
              <a:t>Web: </a:t>
            </a:r>
            <a:r>
              <a:rPr lang="en-US" sz="2400" b="0" dirty="0">
                <a:hlinkClick r:id="rId5"/>
              </a:rPr>
              <a:t>https://github.com/tsung-wei-huang/cs1420</a:t>
            </a:r>
            <a:r>
              <a:rPr lang="en-US" sz="2400" b="0" dirty="0"/>
              <a:t> </a:t>
            </a:r>
            <a:endParaRPr lang="en-US" b="0" dirty="0"/>
          </a:p>
        </p:txBody>
      </p:sp>
    </p:spTree>
    <p:extLst>
      <p:ext uri="{BB962C8B-B14F-4D97-AF65-F5344CB8AC3E}">
        <p14:creationId xmlns:p14="http://schemas.microsoft.com/office/powerpoint/2010/main" val="24021718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E323810-5231-8243-91DC-1ABB82A1E471}"/>
              </a:ext>
            </a:extLst>
          </p:cNvPr>
          <p:cNvSpPr>
            <a:spLocks noGrp="1"/>
          </p:cNvSpPr>
          <p:nvPr>
            <p:ph type="sldNum" sz="quarter" idx="12"/>
          </p:nvPr>
        </p:nvSpPr>
        <p:spPr/>
        <p:txBody>
          <a:bodyPr/>
          <a:lstStyle/>
          <a:p>
            <a:fld id="{4E77BC79-9480-1042-96E1-82B94DA0811E}" type="slidenum">
              <a:rPr lang="en-US" smtClean="0"/>
              <a:t>30</a:t>
            </a:fld>
            <a:endParaRPr lang="en-US"/>
          </a:p>
        </p:txBody>
      </p:sp>
      <p:sp>
        <p:nvSpPr>
          <p:cNvPr id="3" name="Title 2">
            <a:extLst>
              <a:ext uri="{FF2B5EF4-FFF2-40B4-BE49-F238E27FC236}">
                <a16:creationId xmlns:a16="http://schemas.microsoft.com/office/drawing/2014/main" id="{D8D14F12-A0F5-F045-B2FA-1C7880514BDB}"/>
              </a:ext>
            </a:extLst>
          </p:cNvPr>
          <p:cNvSpPr>
            <a:spLocks noGrp="1"/>
          </p:cNvSpPr>
          <p:nvPr>
            <p:ph type="title"/>
          </p:nvPr>
        </p:nvSpPr>
        <p:spPr/>
        <p:txBody>
          <a:bodyPr/>
          <a:lstStyle/>
          <a:p>
            <a:r>
              <a:rPr lang="en-US" dirty="0"/>
              <a:t>Summary</a:t>
            </a:r>
          </a:p>
        </p:txBody>
      </p:sp>
      <p:sp>
        <p:nvSpPr>
          <p:cNvPr id="4" name="Content Placeholder 3">
            <a:extLst>
              <a:ext uri="{FF2B5EF4-FFF2-40B4-BE49-F238E27FC236}">
                <a16:creationId xmlns:a16="http://schemas.microsoft.com/office/drawing/2014/main" id="{E4A3DDEE-6CA8-BE49-B7B5-53E1DCD9F4FC}"/>
              </a:ext>
            </a:extLst>
          </p:cNvPr>
          <p:cNvSpPr>
            <a:spLocks noGrp="1"/>
          </p:cNvSpPr>
          <p:nvPr>
            <p:ph idx="1"/>
          </p:nvPr>
        </p:nvSpPr>
        <p:spPr>
          <a:xfrm>
            <a:off x="628650" y="1295944"/>
            <a:ext cx="7886700" cy="5078672"/>
          </a:xfrm>
        </p:spPr>
        <p:txBody>
          <a:bodyPr>
            <a:normAutofit/>
          </a:bodyPr>
          <a:lstStyle/>
          <a:p>
            <a:r>
              <a:rPr lang="en-US" dirty="0"/>
              <a:t>Class Logistics</a:t>
            </a:r>
          </a:p>
          <a:p>
            <a:r>
              <a:rPr lang="en-US" dirty="0"/>
              <a:t>Software engineering</a:t>
            </a:r>
          </a:p>
          <a:p>
            <a:r>
              <a:rPr lang="en-US" dirty="0"/>
              <a:t>Programming languages</a:t>
            </a:r>
          </a:p>
          <a:p>
            <a:pPr marL="0" indent="0">
              <a:buNone/>
            </a:pPr>
            <a:endParaRPr lang="en-US" dirty="0"/>
          </a:p>
        </p:txBody>
      </p:sp>
    </p:spTree>
    <p:extLst>
      <p:ext uri="{BB962C8B-B14F-4D97-AF65-F5344CB8AC3E}">
        <p14:creationId xmlns:p14="http://schemas.microsoft.com/office/powerpoint/2010/main" val="13637631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A316C8E-4B78-864E-9444-6A40D08B6A4B}"/>
              </a:ext>
            </a:extLst>
          </p:cNvPr>
          <p:cNvSpPr>
            <a:spLocks noGrp="1"/>
          </p:cNvSpPr>
          <p:nvPr>
            <p:ph type="sldNum" sz="quarter" idx="12"/>
          </p:nvPr>
        </p:nvSpPr>
        <p:spPr/>
        <p:txBody>
          <a:bodyPr/>
          <a:lstStyle/>
          <a:p>
            <a:fld id="{4E77BC79-9480-1042-96E1-82B94DA0811E}" type="slidenum">
              <a:rPr lang="en-US" smtClean="0"/>
              <a:t>4</a:t>
            </a:fld>
            <a:endParaRPr lang="en-US"/>
          </a:p>
        </p:txBody>
      </p:sp>
      <p:sp>
        <p:nvSpPr>
          <p:cNvPr id="3" name="Title 2">
            <a:extLst>
              <a:ext uri="{FF2B5EF4-FFF2-40B4-BE49-F238E27FC236}">
                <a16:creationId xmlns:a16="http://schemas.microsoft.com/office/drawing/2014/main" id="{E9D454BB-1B4D-7E48-A3EB-F9150ABF664A}"/>
              </a:ext>
            </a:extLst>
          </p:cNvPr>
          <p:cNvSpPr>
            <a:spLocks noGrp="1"/>
          </p:cNvSpPr>
          <p:nvPr>
            <p:ph type="title"/>
          </p:nvPr>
        </p:nvSpPr>
        <p:spPr/>
        <p:txBody>
          <a:bodyPr/>
          <a:lstStyle/>
          <a:p>
            <a:r>
              <a:rPr lang="en-US" dirty="0"/>
              <a:t>Watch the GitHub Repository</a:t>
            </a:r>
          </a:p>
        </p:txBody>
      </p:sp>
      <p:pic>
        <p:nvPicPr>
          <p:cNvPr id="6" name="Content Placeholder 5">
            <a:extLst>
              <a:ext uri="{FF2B5EF4-FFF2-40B4-BE49-F238E27FC236}">
                <a16:creationId xmlns:a16="http://schemas.microsoft.com/office/drawing/2014/main" id="{3F261831-FBE6-8F48-8280-F1713743D130}"/>
              </a:ext>
            </a:extLst>
          </p:cNvPr>
          <p:cNvPicPr>
            <a:picLocks noGrp="1" noChangeAspect="1"/>
          </p:cNvPicPr>
          <p:nvPr>
            <p:ph idx="1"/>
          </p:nvPr>
        </p:nvPicPr>
        <p:blipFill>
          <a:blip r:embed="rId3"/>
          <a:stretch>
            <a:fillRect/>
          </a:stretch>
        </p:blipFill>
        <p:spPr>
          <a:xfrm>
            <a:off x="628650" y="4213467"/>
            <a:ext cx="7886700" cy="1002177"/>
          </a:xfrm>
        </p:spPr>
      </p:pic>
      <p:sp>
        <p:nvSpPr>
          <p:cNvPr id="7" name="Rectangle 6">
            <a:extLst>
              <a:ext uri="{FF2B5EF4-FFF2-40B4-BE49-F238E27FC236}">
                <a16:creationId xmlns:a16="http://schemas.microsoft.com/office/drawing/2014/main" id="{B5D569FF-86CF-0E4D-834C-BB41BB914C5C}"/>
              </a:ext>
            </a:extLst>
          </p:cNvPr>
          <p:cNvSpPr/>
          <p:nvPr/>
        </p:nvSpPr>
        <p:spPr>
          <a:xfrm>
            <a:off x="719847" y="4194010"/>
            <a:ext cx="3093396" cy="1002178"/>
          </a:xfrm>
          <a:prstGeom prst="rect">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8" name="Content Placeholder 3">
            <a:extLst>
              <a:ext uri="{FF2B5EF4-FFF2-40B4-BE49-F238E27FC236}">
                <a16:creationId xmlns:a16="http://schemas.microsoft.com/office/drawing/2014/main" id="{E9949C12-A8C3-E84C-8F70-FBA3BF136351}"/>
              </a:ext>
            </a:extLst>
          </p:cNvPr>
          <p:cNvSpPr txBox="1">
            <a:spLocks/>
          </p:cNvSpPr>
          <p:nvPr/>
        </p:nvSpPr>
        <p:spPr>
          <a:xfrm>
            <a:off x="628650" y="1295945"/>
            <a:ext cx="7886700" cy="5221734"/>
          </a:xfrm>
          <a:prstGeom prst="rect">
            <a:avLst/>
          </a:prstGeom>
        </p:spPr>
        <p:txBody>
          <a:bodyPr vert="horz" lIns="91440" tIns="45720" rIns="91440" bIns="45720" rtlCol="0">
            <a:normAutofit/>
          </a:bodyPr>
          <a:lstStyle>
            <a:lvl1pPr marL="228600" indent="-411480" algn="l" defTabSz="457200" rtl="0" eaLnBrk="1" latinLnBrk="0" hangingPunct="1">
              <a:spcBef>
                <a:spcPct val="20000"/>
              </a:spcBef>
              <a:buFont typeface="Wingdings" pitchFamily="2" charset="2"/>
              <a:buChar char="q"/>
              <a:defRPr sz="2600" b="1" kern="1200">
                <a:solidFill>
                  <a:schemeClr val="tx1"/>
                </a:solidFill>
                <a:latin typeface="San serif"/>
                <a:ea typeface="+mn-ea"/>
                <a:cs typeface="San serif"/>
              </a:defRPr>
            </a:lvl1pPr>
            <a:lvl2pPr marL="742950" indent="-377190" algn="l" defTabSz="457200" rtl="0" eaLnBrk="1" latinLnBrk="0" hangingPunct="1">
              <a:spcBef>
                <a:spcPct val="20000"/>
              </a:spcBef>
              <a:buFont typeface="Wingdings" charset="2"/>
              <a:buChar char="q"/>
              <a:defRPr sz="2400" kern="1200">
                <a:solidFill>
                  <a:schemeClr val="tx1"/>
                </a:solidFill>
                <a:latin typeface="San serif"/>
                <a:ea typeface="+mn-ea"/>
                <a:cs typeface="San serif"/>
              </a:defRPr>
            </a:lvl2pPr>
            <a:lvl3pPr marL="1143000" indent="-228600" algn="l" defTabSz="457200" rtl="0" eaLnBrk="1" latinLnBrk="0" hangingPunct="1">
              <a:spcBef>
                <a:spcPct val="20000"/>
              </a:spcBef>
              <a:buFont typeface="Arial"/>
              <a:buChar char="•"/>
              <a:defRPr sz="2000" kern="1200">
                <a:solidFill>
                  <a:schemeClr val="tx1"/>
                </a:solidFill>
                <a:latin typeface="San serif"/>
                <a:ea typeface="+mn-ea"/>
                <a:cs typeface="San serif"/>
              </a:defRPr>
            </a:lvl3pPr>
            <a:lvl4pPr marL="1600200" indent="-228600" algn="l" defTabSz="457200" rtl="0" eaLnBrk="1" latinLnBrk="0" hangingPunct="1">
              <a:spcBef>
                <a:spcPct val="20000"/>
              </a:spcBef>
              <a:buFont typeface="Arial"/>
              <a:buChar char="•"/>
              <a:defRPr sz="1800" kern="1200">
                <a:solidFill>
                  <a:schemeClr val="tx1"/>
                </a:solidFill>
                <a:latin typeface="San serif"/>
                <a:ea typeface="+mn-ea"/>
                <a:cs typeface="San serif"/>
              </a:defRPr>
            </a:lvl4pPr>
            <a:lvl5pPr marL="2057400" indent="-228600" algn="l" defTabSz="457200" rtl="0" eaLnBrk="1" latinLnBrk="0" hangingPunct="1">
              <a:spcBef>
                <a:spcPct val="20000"/>
              </a:spcBef>
              <a:buFont typeface="Arial"/>
              <a:buChar char="•"/>
              <a:defRPr sz="1800" kern="1200">
                <a:solidFill>
                  <a:schemeClr val="tx1"/>
                </a:solidFill>
                <a:latin typeface="San serif"/>
                <a:ea typeface="+mn-ea"/>
                <a:cs typeface="San serif"/>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800" b="0" dirty="0">
                <a:hlinkClick r:id="rId4"/>
              </a:rPr>
              <a:t>https://github.com/tsung-wei-huang/cs1420</a:t>
            </a:r>
            <a:r>
              <a:rPr lang="en-US" sz="2800" b="0" dirty="0"/>
              <a:t> </a:t>
            </a:r>
          </a:p>
          <a:p>
            <a:r>
              <a:rPr lang="en-US" dirty="0"/>
              <a:t>You can receive all updates</a:t>
            </a:r>
          </a:p>
          <a:p>
            <a:pPr lvl="1"/>
            <a:r>
              <a:rPr lang="en-US" dirty="0"/>
              <a:t>New homework</a:t>
            </a:r>
          </a:p>
          <a:p>
            <a:pPr lvl="1"/>
            <a:r>
              <a:rPr lang="en-US" dirty="0"/>
              <a:t>New check-in data</a:t>
            </a:r>
          </a:p>
          <a:p>
            <a:pPr lvl="1"/>
            <a:r>
              <a:rPr lang="en-US" dirty="0"/>
              <a:t>New updates</a:t>
            </a:r>
          </a:p>
          <a:p>
            <a:pPr lvl="1"/>
            <a:r>
              <a:rPr lang="en-US" dirty="0"/>
              <a:t>… (please register for a GitHub account)</a:t>
            </a:r>
          </a:p>
          <a:p>
            <a:pPr lvl="1"/>
            <a:endParaRPr lang="en-US" dirty="0"/>
          </a:p>
          <a:p>
            <a:pPr lvl="1"/>
            <a:endParaRPr lang="en-US" dirty="0"/>
          </a:p>
          <a:p>
            <a:pPr marL="0" indent="0">
              <a:buNone/>
            </a:pPr>
            <a:endParaRPr lang="en-US" dirty="0"/>
          </a:p>
          <a:p>
            <a:r>
              <a:rPr lang="en-US" dirty="0"/>
              <a:t>Canvas will be auxiliary </a:t>
            </a:r>
          </a:p>
          <a:p>
            <a:pPr lvl="1"/>
            <a:endParaRPr lang="en-US" dirty="0"/>
          </a:p>
          <a:p>
            <a:endParaRPr lang="en-US" b="0" dirty="0"/>
          </a:p>
        </p:txBody>
      </p:sp>
    </p:spTree>
    <p:extLst>
      <p:ext uri="{BB962C8B-B14F-4D97-AF65-F5344CB8AC3E}">
        <p14:creationId xmlns:p14="http://schemas.microsoft.com/office/powerpoint/2010/main" val="14248942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E1647DE-2E7B-9241-B18D-D7D0535F584E}"/>
              </a:ext>
            </a:extLst>
          </p:cNvPr>
          <p:cNvSpPr>
            <a:spLocks noGrp="1"/>
          </p:cNvSpPr>
          <p:nvPr>
            <p:ph type="sldNum" sz="quarter" idx="12"/>
          </p:nvPr>
        </p:nvSpPr>
        <p:spPr/>
        <p:txBody>
          <a:bodyPr/>
          <a:lstStyle/>
          <a:p>
            <a:fld id="{4E77BC79-9480-1042-96E1-82B94DA0811E}" type="slidenum">
              <a:rPr lang="en-US" smtClean="0"/>
              <a:t>5</a:t>
            </a:fld>
            <a:endParaRPr lang="en-US"/>
          </a:p>
        </p:txBody>
      </p:sp>
      <p:sp>
        <p:nvSpPr>
          <p:cNvPr id="3" name="Title 2">
            <a:extLst>
              <a:ext uri="{FF2B5EF4-FFF2-40B4-BE49-F238E27FC236}">
                <a16:creationId xmlns:a16="http://schemas.microsoft.com/office/drawing/2014/main" id="{82510717-4E4D-1D48-92C7-2310AAEA3008}"/>
              </a:ext>
            </a:extLst>
          </p:cNvPr>
          <p:cNvSpPr>
            <a:spLocks noGrp="1"/>
          </p:cNvSpPr>
          <p:nvPr>
            <p:ph type="title"/>
          </p:nvPr>
        </p:nvSpPr>
        <p:spPr/>
        <p:txBody>
          <a:bodyPr/>
          <a:lstStyle/>
          <a:p>
            <a:r>
              <a:rPr lang="en-US" dirty="0"/>
              <a:t>Scoring</a:t>
            </a:r>
          </a:p>
        </p:txBody>
      </p:sp>
      <p:sp>
        <p:nvSpPr>
          <p:cNvPr id="4" name="Content Placeholder 3">
            <a:extLst>
              <a:ext uri="{FF2B5EF4-FFF2-40B4-BE49-F238E27FC236}">
                <a16:creationId xmlns:a16="http://schemas.microsoft.com/office/drawing/2014/main" id="{7D6D83F0-EB4D-894C-94F3-C2CF75E276B7}"/>
              </a:ext>
            </a:extLst>
          </p:cNvPr>
          <p:cNvSpPr>
            <a:spLocks noGrp="1"/>
          </p:cNvSpPr>
          <p:nvPr>
            <p:ph idx="1"/>
          </p:nvPr>
        </p:nvSpPr>
        <p:spPr>
          <a:xfrm>
            <a:off x="628650" y="1295944"/>
            <a:ext cx="7886700" cy="5139232"/>
          </a:xfrm>
        </p:spPr>
        <p:txBody>
          <a:bodyPr/>
          <a:lstStyle/>
          <a:p>
            <a:r>
              <a:rPr lang="en-US" dirty="0"/>
              <a:t>Total 100 points</a:t>
            </a:r>
          </a:p>
          <a:p>
            <a:pPr lvl="1"/>
            <a:r>
              <a:rPr lang="en-US" dirty="0"/>
              <a:t>Weekly lab programming assignments (PA): 60%</a:t>
            </a:r>
          </a:p>
          <a:p>
            <a:pPr lvl="1"/>
            <a:r>
              <a:rPr lang="en-US" dirty="0"/>
              <a:t>Take-home exams: 40%</a:t>
            </a:r>
          </a:p>
          <a:p>
            <a:r>
              <a:rPr lang="en-US" dirty="0"/>
              <a:t>Academic integrity</a:t>
            </a:r>
          </a:p>
          <a:p>
            <a:pPr lvl="1"/>
            <a:r>
              <a:rPr lang="en-US" dirty="0"/>
              <a:t>We trust you but don’t take it for granted</a:t>
            </a:r>
          </a:p>
          <a:p>
            <a:pPr lvl="1"/>
            <a:r>
              <a:rPr lang="en-US" dirty="0"/>
              <a:t>Violation will be recorded in your transcript</a:t>
            </a:r>
          </a:p>
          <a:p>
            <a:pPr lvl="1"/>
            <a:r>
              <a:rPr lang="en-US" dirty="0">
                <a:hlinkClick r:id="rId3"/>
              </a:rPr>
              <a:t>https://regulations.utah.edu/academics/6-400.php</a:t>
            </a:r>
            <a:endParaRPr lang="en-US" dirty="0"/>
          </a:p>
          <a:p>
            <a:r>
              <a:rPr lang="en-US" dirty="0"/>
              <a:t>Textbook</a:t>
            </a:r>
          </a:p>
          <a:p>
            <a:pPr lvl="1"/>
            <a:r>
              <a:rPr lang="en-US" dirty="0"/>
              <a:t>No need to buy any textbook</a:t>
            </a:r>
          </a:p>
        </p:txBody>
      </p:sp>
    </p:spTree>
    <p:extLst>
      <p:ext uri="{BB962C8B-B14F-4D97-AF65-F5344CB8AC3E}">
        <p14:creationId xmlns:p14="http://schemas.microsoft.com/office/powerpoint/2010/main" val="10760900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104DA7F-B959-6242-8D97-AF19EA6102B1}"/>
              </a:ext>
            </a:extLst>
          </p:cNvPr>
          <p:cNvSpPr>
            <a:spLocks noGrp="1"/>
          </p:cNvSpPr>
          <p:nvPr>
            <p:ph type="sldNum" sz="quarter" idx="12"/>
          </p:nvPr>
        </p:nvSpPr>
        <p:spPr/>
        <p:txBody>
          <a:bodyPr/>
          <a:lstStyle/>
          <a:p>
            <a:fld id="{4E77BC79-9480-1042-96E1-82B94DA0811E}" type="slidenum">
              <a:rPr lang="en-US" smtClean="0"/>
              <a:t>6</a:t>
            </a:fld>
            <a:endParaRPr lang="en-US"/>
          </a:p>
        </p:txBody>
      </p:sp>
      <p:sp>
        <p:nvSpPr>
          <p:cNvPr id="3" name="Title 2">
            <a:extLst>
              <a:ext uri="{FF2B5EF4-FFF2-40B4-BE49-F238E27FC236}">
                <a16:creationId xmlns:a16="http://schemas.microsoft.com/office/drawing/2014/main" id="{A8899C94-3374-4A43-B8AF-BD941C625AB0}"/>
              </a:ext>
            </a:extLst>
          </p:cNvPr>
          <p:cNvSpPr>
            <a:spLocks noGrp="1"/>
          </p:cNvSpPr>
          <p:nvPr>
            <p:ph type="title"/>
          </p:nvPr>
        </p:nvSpPr>
        <p:spPr/>
        <p:txBody>
          <a:bodyPr/>
          <a:lstStyle/>
          <a:p>
            <a:r>
              <a:rPr lang="en-US" dirty="0"/>
              <a:t>Learning Materials</a:t>
            </a:r>
          </a:p>
        </p:txBody>
      </p:sp>
      <p:sp>
        <p:nvSpPr>
          <p:cNvPr id="4" name="Content Placeholder 3">
            <a:extLst>
              <a:ext uri="{FF2B5EF4-FFF2-40B4-BE49-F238E27FC236}">
                <a16:creationId xmlns:a16="http://schemas.microsoft.com/office/drawing/2014/main" id="{8DD8A111-1169-2B49-94CB-702C241647BA}"/>
              </a:ext>
            </a:extLst>
          </p:cNvPr>
          <p:cNvSpPr>
            <a:spLocks noGrp="1"/>
          </p:cNvSpPr>
          <p:nvPr>
            <p:ph idx="1"/>
          </p:nvPr>
        </p:nvSpPr>
        <p:spPr/>
        <p:txBody>
          <a:bodyPr/>
          <a:lstStyle/>
          <a:p>
            <a:r>
              <a:rPr lang="en-US" dirty="0"/>
              <a:t>You </a:t>
            </a:r>
            <a:r>
              <a:rPr lang="en-US" dirty="0">
                <a:solidFill>
                  <a:srgbClr val="FF0000"/>
                </a:solidFill>
              </a:rPr>
              <a:t>DON’T NEED </a:t>
            </a:r>
            <a:r>
              <a:rPr lang="en-US" dirty="0"/>
              <a:t>to buy any textbook</a:t>
            </a:r>
          </a:p>
          <a:p>
            <a:pPr lvl="1"/>
            <a:r>
              <a:rPr lang="en-US" dirty="0"/>
              <a:t>Slides will be available and are enough </a:t>
            </a:r>
          </a:p>
          <a:p>
            <a:pPr lvl="1"/>
            <a:r>
              <a:rPr lang="en-US" dirty="0"/>
              <a:t>Google can help you find literally all answers</a:t>
            </a:r>
          </a:p>
          <a:p>
            <a:pPr lvl="1"/>
            <a:r>
              <a:rPr lang="en-US" dirty="0"/>
              <a:t>I never use any textbook in learning C++</a:t>
            </a:r>
          </a:p>
          <a:p>
            <a:pPr lvl="1"/>
            <a:r>
              <a:rPr lang="en-US" dirty="0"/>
              <a:t>Programming requires “practice” not just reading</a:t>
            </a:r>
          </a:p>
          <a:p>
            <a:r>
              <a:rPr lang="en-US" dirty="0"/>
              <a:t>Useful C++ reference</a:t>
            </a:r>
          </a:p>
          <a:p>
            <a:pPr lvl="1"/>
            <a:r>
              <a:rPr lang="en-US" dirty="0" err="1"/>
              <a:t>Cpp</a:t>
            </a:r>
            <a:r>
              <a:rPr lang="en-US" dirty="0"/>
              <a:t> reference: </a:t>
            </a:r>
            <a:r>
              <a:rPr lang="en-US" dirty="0">
                <a:hlinkClick r:id="rId3"/>
              </a:rPr>
              <a:t>https://en.cppreference.com/w/</a:t>
            </a:r>
            <a:endParaRPr lang="en-US" dirty="0"/>
          </a:p>
          <a:p>
            <a:pPr lvl="1"/>
            <a:r>
              <a:rPr lang="en-US" dirty="0" err="1"/>
              <a:t>CppCon</a:t>
            </a:r>
            <a:r>
              <a:rPr lang="en-US" dirty="0"/>
              <a:t>: </a:t>
            </a:r>
            <a:r>
              <a:rPr lang="en-US" dirty="0">
                <a:hlinkClick r:id="rId4"/>
              </a:rPr>
              <a:t>https://www.youtube.com/user/CppCon</a:t>
            </a:r>
            <a:endParaRPr lang="en-US" dirty="0"/>
          </a:p>
          <a:p>
            <a:pPr lvl="1"/>
            <a:endParaRPr lang="en-US" dirty="0"/>
          </a:p>
          <a:p>
            <a:pPr lvl="1"/>
            <a:endParaRPr lang="en-US" dirty="0"/>
          </a:p>
        </p:txBody>
      </p:sp>
      <p:pic>
        <p:nvPicPr>
          <p:cNvPr id="14338" name="Picture 2" descr="S.4.4c — Using a language reference | Learn C++">
            <a:extLst>
              <a:ext uri="{FF2B5EF4-FFF2-40B4-BE49-F238E27FC236}">
                <a16:creationId xmlns:a16="http://schemas.microsoft.com/office/drawing/2014/main" id="{9563893F-CC68-F343-B801-2C8090E0105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32876" y="4997852"/>
            <a:ext cx="2171622" cy="1690953"/>
          </a:xfrm>
          <a:prstGeom prst="rect">
            <a:avLst/>
          </a:prstGeom>
          <a:noFill/>
          <a:extLst>
            <a:ext uri="{909E8E84-426E-40DD-AFC4-6F175D3DCCD1}">
              <a14:hiddenFill xmlns:a14="http://schemas.microsoft.com/office/drawing/2010/main">
                <a:solidFill>
                  <a:srgbClr val="FFFFFF"/>
                </a:solidFill>
              </a14:hiddenFill>
            </a:ext>
          </a:extLst>
        </p:spPr>
      </p:pic>
      <p:pic>
        <p:nvPicPr>
          <p:cNvPr id="14340" name="Picture 4" descr="CppCon - Home | Facebook">
            <a:extLst>
              <a:ext uri="{FF2B5EF4-FFF2-40B4-BE49-F238E27FC236}">
                <a16:creationId xmlns:a16="http://schemas.microsoft.com/office/drawing/2014/main" id="{3D8263D9-C7DC-1847-80A0-91DCE408EEE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45539" y="4997852"/>
            <a:ext cx="3636999" cy="1818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68680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8DA2E2-788E-864A-899C-939AD5661413}"/>
              </a:ext>
            </a:extLst>
          </p:cNvPr>
          <p:cNvSpPr>
            <a:spLocks noGrp="1"/>
          </p:cNvSpPr>
          <p:nvPr>
            <p:ph type="sldNum" sz="quarter" idx="12"/>
          </p:nvPr>
        </p:nvSpPr>
        <p:spPr/>
        <p:txBody>
          <a:bodyPr/>
          <a:lstStyle/>
          <a:p>
            <a:fld id="{4E77BC79-9480-1042-96E1-82B94DA0811E}" type="slidenum">
              <a:rPr lang="en-US" smtClean="0"/>
              <a:t>7</a:t>
            </a:fld>
            <a:endParaRPr lang="en-US"/>
          </a:p>
        </p:txBody>
      </p:sp>
      <p:sp>
        <p:nvSpPr>
          <p:cNvPr id="3" name="Title 2">
            <a:extLst>
              <a:ext uri="{FF2B5EF4-FFF2-40B4-BE49-F238E27FC236}">
                <a16:creationId xmlns:a16="http://schemas.microsoft.com/office/drawing/2014/main" id="{A3349A45-517F-FC43-950E-F69F4A83E064}"/>
              </a:ext>
            </a:extLst>
          </p:cNvPr>
          <p:cNvSpPr>
            <a:spLocks noGrp="1"/>
          </p:cNvSpPr>
          <p:nvPr>
            <p:ph type="title"/>
          </p:nvPr>
        </p:nvSpPr>
        <p:spPr/>
        <p:txBody>
          <a:bodyPr/>
          <a:lstStyle/>
          <a:p>
            <a:r>
              <a:rPr lang="en-US" dirty="0"/>
              <a:t>Class Philosophy</a:t>
            </a:r>
          </a:p>
        </p:txBody>
      </p:sp>
      <p:sp>
        <p:nvSpPr>
          <p:cNvPr id="4" name="Content Placeholder 3">
            <a:extLst>
              <a:ext uri="{FF2B5EF4-FFF2-40B4-BE49-F238E27FC236}">
                <a16:creationId xmlns:a16="http://schemas.microsoft.com/office/drawing/2014/main" id="{2EEE2E4D-8BF1-0445-8E04-D5BC8B1DB6BC}"/>
              </a:ext>
            </a:extLst>
          </p:cNvPr>
          <p:cNvSpPr>
            <a:spLocks noGrp="1"/>
          </p:cNvSpPr>
          <p:nvPr>
            <p:ph idx="1"/>
          </p:nvPr>
        </p:nvSpPr>
        <p:spPr>
          <a:xfrm>
            <a:off x="628650" y="1295944"/>
            <a:ext cx="7886700" cy="5167486"/>
          </a:xfrm>
        </p:spPr>
        <p:txBody>
          <a:bodyPr>
            <a:normAutofit/>
          </a:bodyPr>
          <a:lstStyle/>
          <a:p>
            <a:r>
              <a:rPr lang="en-US" dirty="0"/>
              <a:t>Focus on </a:t>
            </a:r>
            <a:r>
              <a:rPr lang="en-US" dirty="0">
                <a:solidFill>
                  <a:srgbClr val="FF0000"/>
                </a:solidFill>
              </a:rPr>
              <a:t>software programming </a:t>
            </a:r>
          </a:p>
          <a:p>
            <a:pPr lvl="1"/>
            <a:r>
              <a:rPr lang="en-US" dirty="0"/>
              <a:t>With applications on ECE problems</a:t>
            </a:r>
          </a:p>
          <a:p>
            <a:pPr lvl="1"/>
            <a:r>
              <a:rPr lang="en-US" dirty="0"/>
              <a:t>With focus on the C++ programming language</a:t>
            </a:r>
          </a:p>
          <a:p>
            <a:r>
              <a:rPr lang="en-US" dirty="0"/>
              <a:t>NOT to trouble you with </a:t>
            </a:r>
          </a:p>
          <a:p>
            <a:pPr lvl="1"/>
            <a:r>
              <a:rPr lang="en-US" dirty="0"/>
              <a:t>Difficult homework</a:t>
            </a:r>
          </a:p>
          <a:p>
            <a:pPr lvl="1"/>
            <a:r>
              <a:rPr lang="en-US" dirty="0"/>
              <a:t>Tricky exams</a:t>
            </a:r>
          </a:p>
          <a:p>
            <a:pPr lvl="1"/>
            <a:r>
              <a:rPr lang="en-US" dirty="0"/>
              <a:t>Unreasonable learning and scoring curve</a:t>
            </a:r>
          </a:p>
          <a:p>
            <a:r>
              <a:rPr lang="en-US" dirty="0"/>
              <a:t>At the end of the class, I want you to</a:t>
            </a:r>
          </a:p>
          <a:p>
            <a:pPr lvl="1"/>
            <a:r>
              <a:rPr lang="en-US" dirty="0"/>
              <a:t>Understand important ECE programming problems</a:t>
            </a:r>
          </a:p>
          <a:p>
            <a:pPr lvl="1"/>
            <a:r>
              <a:rPr lang="en-US" dirty="0"/>
              <a:t>Improve your coding skills and algorithm knowledge</a:t>
            </a:r>
          </a:p>
          <a:p>
            <a:pPr lvl="1"/>
            <a:r>
              <a:rPr lang="en-US" dirty="0"/>
              <a:t>Have more job opportunities in software companies</a:t>
            </a:r>
          </a:p>
        </p:txBody>
      </p:sp>
    </p:spTree>
    <p:extLst>
      <p:ext uri="{BB962C8B-B14F-4D97-AF65-F5344CB8AC3E}">
        <p14:creationId xmlns:p14="http://schemas.microsoft.com/office/powerpoint/2010/main" val="12674564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8DA2E2-788E-864A-899C-939AD5661413}"/>
              </a:ext>
            </a:extLst>
          </p:cNvPr>
          <p:cNvSpPr>
            <a:spLocks noGrp="1"/>
          </p:cNvSpPr>
          <p:nvPr>
            <p:ph type="sldNum" sz="quarter" idx="12"/>
          </p:nvPr>
        </p:nvSpPr>
        <p:spPr/>
        <p:txBody>
          <a:bodyPr/>
          <a:lstStyle/>
          <a:p>
            <a:fld id="{4E77BC79-9480-1042-96E1-82B94DA0811E}" type="slidenum">
              <a:rPr lang="en-US" smtClean="0"/>
              <a:t>8</a:t>
            </a:fld>
            <a:endParaRPr lang="en-US"/>
          </a:p>
        </p:txBody>
      </p:sp>
      <p:sp>
        <p:nvSpPr>
          <p:cNvPr id="3" name="Title 2">
            <a:extLst>
              <a:ext uri="{FF2B5EF4-FFF2-40B4-BE49-F238E27FC236}">
                <a16:creationId xmlns:a16="http://schemas.microsoft.com/office/drawing/2014/main" id="{A3349A45-517F-FC43-950E-F69F4A83E064}"/>
              </a:ext>
            </a:extLst>
          </p:cNvPr>
          <p:cNvSpPr>
            <a:spLocks noGrp="1"/>
          </p:cNvSpPr>
          <p:nvPr>
            <p:ph type="title"/>
          </p:nvPr>
        </p:nvSpPr>
        <p:spPr/>
        <p:txBody>
          <a:bodyPr/>
          <a:lstStyle/>
          <a:p>
            <a:r>
              <a:rPr lang="en-US" dirty="0"/>
              <a:t>To this end …</a:t>
            </a:r>
          </a:p>
        </p:txBody>
      </p:sp>
      <p:sp>
        <p:nvSpPr>
          <p:cNvPr id="4" name="Content Placeholder 3">
            <a:extLst>
              <a:ext uri="{FF2B5EF4-FFF2-40B4-BE49-F238E27FC236}">
                <a16:creationId xmlns:a16="http://schemas.microsoft.com/office/drawing/2014/main" id="{2EEE2E4D-8BF1-0445-8E04-D5BC8B1DB6BC}"/>
              </a:ext>
            </a:extLst>
          </p:cNvPr>
          <p:cNvSpPr>
            <a:spLocks noGrp="1"/>
          </p:cNvSpPr>
          <p:nvPr>
            <p:ph idx="1"/>
          </p:nvPr>
        </p:nvSpPr>
        <p:spPr>
          <a:xfrm>
            <a:off x="628650" y="1295944"/>
            <a:ext cx="7886700" cy="5404754"/>
          </a:xfrm>
        </p:spPr>
        <p:txBody>
          <a:bodyPr>
            <a:normAutofit/>
          </a:bodyPr>
          <a:lstStyle/>
          <a:p>
            <a:r>
              <a:rPr lang="en-US" dirty="0"/>
              <a:t>Each class is organized as two parts</a:t>
            </a:r>
            <a:endParaRPr lang="en-US" dirty="0">
              <a:solidFill>
                <a:srgbClr val="FF0000"/>
              </a:solidFill>
            </a:endParaRPr>
          </a:p>
          <a:p>
            <a:pPr lvl="1"/>
            <a:r>
              <a:rPr lang="en-US" dirty="0"/>
              <a:t>Lecture</a:t>
            </a:r>
          </a:p>
          <a:p>
            <a:pPr lvl="1"/>
            <a:r>
              <a:rPr lang="en-US" dirty="0"/>
              <a:t>Programming practice</a:t>
            </a:r>
          </a:p>
          <a:p>
            <a:r>
              <a:rPr lang="en-US" dirty="0"/>
              <a:t>We will start from very basic stuff and then move up</a:t>
            </a:r>
          </a:p>
          <a:p>
            <a:pPr lvl="1"/>
            <a:r>
              <a:rPr lang="en-US" dirty="0"/>
              <a:t>Important</a:t>
            </a:r>
          </a:p>
          <a:p>
            <a:pPr lvl="1"/>
            <a:r>
              <a:rPr lang="en-US" dirty="0"/>
              <a:t>Basic data structure and algorithms</a:t>
            </a:r>
          </a:p>
          <a:p>
            <a:pPr lvl="1"/>
            <a:r>
              <a:rPr lang="en-US" dirty="0"/>
              <a:t>C++ coding techniques and best practice</a:t>
            </a:r>
          </a:p>
          <a:p>
            <a:r>
              <a:rPr lang="en-US" dirty="0"/>
              <a:t>Solve real-world computer design problems in C++</a:t>
            </a:r>
          </a:p>
          <a:p>
            <a:pPr lvl="1"/>
            <a:r>
              <a:rPr lang="en-US" dirty="0"/>
              <a:t>Program on microcontroller</a:t>
            </a:r>
          </a:p>
          <a:p>
            <a:pPr lvl="1"/>
            <a:r>
              <a:rPr lang="en-US" dirty="0"/>
              <a:t>Program circuit design problems</a:t>
            </a:r>
          </a:p>
          <a:p>
            <a:pPr lvl="1"/>
            <a:r>
              <a:rPr lang="en-US" dirty="0"/>
              <a:t>…</a:t>
            </a:r>
          </a:p>
        </p:txBody>
      </p:sp>
    </p:spTree>
    <p:extLst>
      <p:ext uri="{BB962C8B-B14F-4D97-AF65-F5344CB8AC3E}">
        <p14:creationId xmlns:p14="http://schemas.microsoft.com/office/powerpoint/2010/main" val="30258107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8DA2E2-788E-864A-899C-939AD5661413}"/>
              </a:ext>
            </a:extLst>
          </p:cNvPr>
          <p:cNvSpPr>
            <a:spLocks noGrp="1"/>
          </p:cNvSpPr>
          <p:nvPr>
            <p:ph type="sldNum" sz="quarter" idx="12"/>
          </p:nvPr>
        </p:nvSpPr>
        <p:spPr/>
        <p:txBody>
          <a:bodyPr/>
          <a:lstStyle/>
          <a:p>
            <a:fld id="{4E77BC79-9480-1042-96E1-82B94DA0811E}" type="slidenum">
              <a:rPr lang="en-US" smtClean="0"/>
              <a:t>9</a:t>
            </a:fld>
            <a:endParaRPr lang="en-US"/>
          </a:p>
        </p:txBody>
      </p:sp>
      <p:sp>
        <p:nvSpPr>
          <p:cNvPr id="3" name="Title 2">
            <a:extLst>
              <a:ext uri="{FF2B5EF4-FFF2-40B4-BE49-F238E27FC236}">
                <a16:creationId xmlns:a16="http://schemas.microsoft.com/office/drawing/2014/main" id="{A3349A45-517F-FC43-950E-F69F4A83E064}"/>
              </a:ext>
            </a:extLst>
          </p:cNvPr>
          <p:cNvSpPr>
            <a:spLocks noGrp="1"/>
          </p:cNvSpPr>
          <p:nvPr>
            <p:ph type="title"/>
          </p:nvPr>
        </p:nvSpPr>
        <p:spPr/>
        <p:txBody>
          <a:bodyPr/>
          <a:lstStyle/>
          <a:p>
            <a:r>
              <a:rPr lang="en-US" dirty="0"/>
              <a:t>LAB is Right After Class</a:t>
            </a:r>
          </a:p>
        </p:txBody>
      </p:sp>
      <p:sp>
        <p:nvSpPr>
          <p:cNvPr id="4" name="Content Placeholder 3">
            <a:extLst>
              <a:ext uri="{FF2B5EF4-FFF2-40B4-BE49-F238E27FC236}">
                <a16:creationId xmlns:a16="http://schemas.microsoft.com/office/drawing/2014/main" id="{2EEE2E4D-8BF1-0445-8E04-D5BC8B1DB6BC}"/>
              </a:ext>
            </a:extLst>
          </p:cNvPr>
          <p:cNvSpPr>
            <a:spLocks noGrp="1"/>
          </p:cNvSpPr>
          <p:nvPr>
            <p:ph idx="1"/>
          </p:nvPr>
        </p:nvSpPr>
        <p:spPr>
          <a:xfrm>
            <a:off x="628650" y="1295944"/>
            <a:ext cx="7886700" cy="5404754"/>
          </a:xfrm>
        </p:spPr>
        <p:txBody>
          <a:bodyPr>
            <a:normAutofit/>
          </a:bodyPr>
          <a:lstStyle/>
          <a:p>
            <a:r>
              <a:rPr lang="en-US" dirty="0"/>
              <a:t>We have one LAB section</a:t>
            </a:r>
          </a:p>
          <a:p>
            <a:pPr lvl="1"/>
            <a:r>
              <a:rPr lang="en-US" dirty="0"/>
              <a:t>12:00-12:50, Friday</a:t>
            </a:r>
          </a:p>
          <a:p>
            <a:r>
              <a:rPr lang="en-US" dirty="0"/>
              <a:t>LAB gives you hands-on programming experience</a:t>
            </a:r>
          </a:p>
          <a:p>
            <a:pPr lvl="1"/>
            <a:r>
              <a:rPr lang="en-US" dirty="0"/>
              <a:t>Lab assignment counts 60% of your score</a:t>
            </a:r>
          </a:p>
        </p:txBody>
      </p:sp>
    </p:spTree>
    <p:extLst>
      <p:ext uri="{BB962C8B-B14F-4D97-AF65-F5344CB8AC3E}">
        <p14:creationId xmlns:p14="http://schemas.microsoft.com/office/powerpoint/2010/main" val="5677154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1386</TotalTime>
  <Words>4209</Words>
  <Application>Microsoft Macintosh PowerPoint</Application>
  <PresentationFormat>On-screen Show (4:3)</PresentationFormat>
  <Paragraphs>357</Paragraphs>
  <Slides>30</Slides>
  <Notes>28</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30</vt:i4>
      </vt:variant>
    </vt:vector>
  </HeadingPairs>
  <TitlesOfParts>
    <vt:vector size="39" baseType="lpstr">
      <vt:lpstr>San Serif</vt:lpstr>
      <vt:lpstr>San Serif</vt:lpstr>
      <vt:lpstr>Sen sarif</vt:lpstr>
      <vt:lpstr>Arial</vt:lpstr>
      <vt:lpstr>Calibri</vt:lpstr>
      <vt:lpstr>Comic Sans MS</vt:lpstr>
      <vt:lpstr>Times New Roman</vt:lpstr>
      <vt:lpstr>Wingdings</vt:lpstr>
      <vt:lpstr>Office Theme</vt:lpstr>
      <vt:lpstr>Lecture 1: Introduction to Programming</vt:lpstr>
      <vt:lpstr>PowerPoint Presentation</vt:lpstr>
      <vt:lpstr>Class Logistics</vt:lpstr>
      <vt:lpstr>Watch the GitHub Repository</vt:lpstr>
      <vt:lpstr>Scoring</vt:lpstr>
      <vt:lpstr>Learning Materials</vt:lpstr>
      <vt:lpstr>Class Philosophy</vt:lpstr>
      <vt:lpstr>To this end …</vt:lpstr>
      <vt:lpstr>LAB is Right After Class</vt:lpstr>
      <vt:lpstr>Utah CADE Machines</vt:lpstr>
      <vt:lpstr>Online Editor (Web-based Interface)</vt:lpstr>
      <vt:lpstr>Software Engineer Job Landscape</vt:lpstr>
      <vt:lpstr>Software Engineer Jobs are Growing!</vt:lpstr>
      <vt:lpstr>PowerPoint Presentation</vt:lpstr>
      <vt:lpstr>We live in a highly connected world …</vt:lpstr>
      <vt:lpstr>Computing Plays a Key Role</vt:lpstr>
      <vt:lpstr>Hardware vs Software</vt:lpstr>
      <vt:lpstr>What is Software?</vt:lpstr>
      <vt:lpstr>How do We Talk to Computers?</vt:lpstr>
      <vt:lpstr>Top 10 Programming Languages</vt:lpstr>
      <vt:lpstr>An Often Asked Question</vt:lpstr>
      <vt:lpstr>From an ECE undergraduate’s perspective</vt:lpstr>
      <vt:lpstr>Let’s Do an Example</vt:lpstr>
      <vt:lpstr>Divide and Conquer</vt:lpstr>
      <vt:lpstr>How Efficient is it to Compute ab?</vt:lpstr>
      <vt:lpstr>PowerPoint Presentation</vt:lpstr>
      <vt:lpstr>PowerPoint Presentation</vt:lpstr>
      <vt:lpstr>Targeted Programming Language</vt:lpstr>
      <vt:lpstr>Once You Master C++ …</vt:lpstr>
      <vt:lpstr>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1: Introduction to Computer Design Problems</dc:title>
  <dc:creator>Huang, Tsung-Wei</dc:creator>
  <cp:lastModifiedBy>Tsung-Wei Huang</cp:lastModifiedBy>
  <cp:revision>134</cp:revision>
  <dcterms:created xsi:type="dcterms:W3CDTF">2020-01-09T06:22:26Z</dcterms:created>
  <dcterms:modified xsi:type="dcterms:W3CDTF">2021-09-01T19:19:10Z</dcterms:modified>
</cp:coreProperties>
</file>